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985E-C2BD-43DC-9108-481D28EEF42B}" type="datetimeFigureOut">
              <a:rPr lang="sk-SK" smtClean="0"/>
              <a:t>12.05.2020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AF167-344F-455E-A66A-E3647BD1DD28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CNC stroje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Technika pre </a:t>
            </a:r>
            <a:r>
              <a:rPr lang="sk-SK" dirty="0" smtClean="0"/>
              <a:t>9. ročník ZŠ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CNC obrábacie centru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600465"/>
            <a:ext cx="5643602" cy="4932507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CNC obrábacie centrum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Na CNC obrábacích strojoch možno obrábať širokú škálu materiálov. K najčastejším patria rôzne druhy kovov. Okrem nich však možno obrábať napríklad drevo, sklo či plast, a dokonca aj grafit či gumu a podobne.</a:t>
            </a:r>
          </a:p>
          <a:p>
            <a:r>
              <a:rPr lang="sk-SK" dirty="0" smtClean="0"/>
              <a:t>Rozličnosť konštrukcie jednotlivých strojov vyžaduje štandardizáciu v určovaní jednotlivých osí. </a:t>
            </a:r>
          </a:p>
          <a:p>
            <a:r>
              <a:rPr lang="sk-SK" dirty="0" smtClean="0"/>
              <a:t>Používa sa pravouhlá sústava priestorových súradníc (karteziánsky súradnicový systém).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Aké materiály vie CNC stroj obrábať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kartez sús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715293"/>
            <a:ext cx="5143536" cy="4979878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Karteziánsky súradnicový systém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Najvyspelejšie CNC stroje umožňujú lineárny pohyb vo všetkých troch smeroch, vrátane rotácie okolo troch osí (systémy s pohybom v šiestich osiach).</a:t>
            </a:r>
          </a:p>
          <a:p>
            <a:r>
              <a:rPr lang="sk-SK" dirty="0" smtClean="0"/>
              <a:t>Každý obrábací stroj je charakterizovaný kombináciou lineárnych - posuvných a rotačných pohybov. 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kart súst CN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8080" y="1593278"/>
            <a:ext cx="5750002" cy="4878075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Posuvné a rotačné pohyby CNC strojov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konštrukcia musí mať vysokú tuhosť a presnosť prevedenia </a:t>
            </a:r>
          </a:p>
          <a:p>
            <a:r>
              <a:rPr lang="sk-SK" dirty="0" smtClean="0"/>
              <a:t>rezný režim pri automatickom chodu stroja musí byť čo najhospodárnejší </a:t>
            </a:r>
          </a:p>
          <a:p>
            <a:r>
              <a:rPr lang="sk-SK" dirty="0" smtClean="0"/>
              <a:t>vodiace plochy musia byť vyrobené s vysokou presnosťou a veľkou životnosťou, vhodnou konštrukciou je nutné zaistiť ľahkú vymeniteľnosť opotrebovaných častí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Charakteristické znaky konštrukcie CNC strojov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automatickú výmenu nástrojov počas pracovného cyklu stroja zaisťujú systémy automatickej výmeny nástrojov </a:t>
            </a:r>
          </a:p>
          <a:p>
            <a:r>
              <a:rPr lang="sk-SK" dirty="0" smtClean="0"/>
              <a:t>pre zaistenie opracovania obrobkov z viacerých strán pri jednom upnutí slúžia rôzne upínacie prípravky, otočné a sklopné stoly, osobitne navrhnuté palety atď.</a:t>
            </a:r>
          </a:p>
          <a:p>
            <a:r>
              <a:rPr lang="sk-SK" dirty="0" smtClean="0"/>
              <a:t>automatický cyklus CNC strojov vyžaduje tzv. trieskové hospodárstvo - čistenie a odvod triesok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Základnú časť všetkých číslicovo riadených obrábacích strojov tvorí lôžko alebo rám stroja. </a:t>
            </a:r>
          </a:p>
          <a:p>
            <a:r>
              <a:rPr lang="sk-SK" dirty="0" smtClean="0"/>
              <a:t>Vodiace plochy môžu byť klzné, valivé, hydrostatické, </a:t>
            </a:r>
            <a:r>
              <a:rPr lang="sk-SK" dirty="0" err="1" smtClean="0"/>
              <a:t>servostatické</a:t>
            </a:r>
            <a:r>
              <a:rPr lang="sk-SK" dirty="0" smtClean="0"/>
              <a:t>, </a:t>
            </a:r>
            <a:r>
              <a:rPr lang="sk-SK" dirty="0" err="1" smtClean="0"/>
              <a:t>aerostatické</a:t>
            </a:r>
            <a:r>
              <a:rPr lang="sk-SK" dirty="0" smtClean="0"/>
              <a:t> alebo kombinované.</a:t>
            </a:r>
          </a:p>
          <a:p>
            <a:r>
              <a:rPr lang="sk-SK" dirty="0" smtClean="0"/>
              <a:t>Pohon posuvov je riadený príkazmi od regulátora polohy na pohyb nástroja alebo obrobku.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Komponenty CNC strojov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Schéma CNC stroja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Zástupný symbol obsahu 6" descr="schéma CNC stroja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72587" y="2071678"/>
            <a:ext cx="4335341" cy="2948669"/>
          </a:xfrm>
        </p:spPr>
      </p:pic>
      <p:pic>
        <p:nvPicPr>
          <p:cNvPr id="8" name="Zástupný symbol obsahu 7" descr="schéma CNC 2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438336" y="2209232"/>
            <a:ext cx="4419944" cy="271996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>
            <a:normAutofit/>
          </a:bodyPr>
          <a:lstStyle/>
          <a:p>
            <a:r>
              <a:rPr lang="sk-SK" dirty="0" smtClean="0"/>
              <a:t>Multifunkčné CNC obrábacie centrá dokážu znížiť počet </a:t>
            </a:r>
            <a:r>
              <a:rPr lang="sk-SK" dirty="0" err="1" smtClean="0"/>
              <a:t>medzikrokov</a:t>
            </a:r>
            <a:r>
              <a:rPr lang="sk-SK" dirty="0" smtClean="0"/>
              <a:t> vo výrobnom procese, čo výrobu výrazne urýchli. </a:t>
            </a:r>
          </a:p>
          <a:p>
            <a:r>
              <a:rPr lang="sk-SK" dirty="0" smtClean="0"/>
              <a:t>Vďaka automatizácii je proces výroby efektívnejší a bezpečnejší, nakoľko proces sa odohráva v uzavretej bunke.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Aké výhody poskytujú CNC obrábacie stroje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500034" y="1481328"/>
            <a:ext cx="8186766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Skratka CNC je odvodená od anglického </a:t>
            </a:r>
            <a:r>
              <a:rPr lang="sk-SK" i="1" dirty="0" err="1" smtClean="0"/>
              <a:t>Computer</a:t>
            </a:r>
            <a:r>
              <a:rPr lang="sk-SK" i="1" dirty="0" smtClean="0"/>
              <a:t> </a:t>
            </a:r>
            <a:r>
              <a:rPr lang="sk-SK" i="1" dirty="0" err="1" smtClean="0"/>
              <a:t>numerical</a:t>
            </a:r>
            <a:r>
              <a:rPr lang="sk-SK" i="1" dirty="0" smtClean="0"/>
              <a:t> </a:t>
            </a:r>
            <a:r>
              <a:rPr lang="sk-SK" i="1" dirty="0" err="1" smtClean="0"/>
              <a:t>control</a:t>
            </a:r>
            <a:r>
              <a:rPr lang="sk-SK" dirty="0" smtClean="0"/>
              <a:t>  (</a:t>
            </a:r>
            <a:r>
              <a:rPr lang="sk-SK" i="1" dirty="0" smtClean="0"/>
              <a:t>CNC </a:t>
            </a:r>
            <a:r>
              <a:rPr lang="sk-SK" dirty="0" smtClean="0"/>
              <a:t>), čo v preklade znamená počítačom (číslicovo) riadený stroj.</a:t>
            </a:r>
          </a:p>
          <a:p>
            <a:r>
              <a:rPr lang="sk-SK" dirty="0" smtClean="0"/>
              <a:t>Predchodcom CNC stroja bol NC stroj, ktorý vznikol už v 50. rokoch 20. storočia. Jednalo sa o stroj s číslicovým riadením (</a:t>
            </a:r>
            <a:r>
              <a:rPr lang="sk-SK" dirty="0" err="1" smtClean="0"/>
              <a:t>numerical</a:t>
            </a:r>
            <a:r>
              <a:rPr lang="sk-SK" dirty="0" smtClean="0"/>
              <a:t> </a:t>
            </a:r>
            <a:r>
              <a:rPr lang="sk-SK" dirty="0" err="1" smtClean="0"/>
              <a:t>control</a:t>
            </a:r>
            <a:r>
              <a:rPr lang="sk-SK" dirty="0" smtClean="0"/>
              <a:t>). 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sú CNC stroje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Významným </a:t>
            </a:r>
            <a:r>
              <a:rPr lang="sk-SK" dirty="0" err="1" smtClean="0"/>
              <a:t>benefitom</a:t>
            </a:r>
            <a:r>
              <a:rPr lang="sk-SK" dirty="0" smtClean="0"/>
              <a:t>, ktorý plynie z obrábania na CNC strojoch je tiež značná úspora nákladov. </a:t>
            </a:r>
          </a:p>
          <a:p>
            <a:r>
              <a:rPr lang="sk-SK" dirty="0" smtClean="0"/>
              <a:t>Stroje sú navyše veľmi presné, preto je minimalizované množstvo odpadu a vyrobenej súčiastky sú takmer dokonalé.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CNC rezbársky stroj na drev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518" y="1357299"/>
            <a:ext cx="5309446" cy="5309446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CNC rezbársky stroj na drevo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CNC sústruh na k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481137"/>
            <a:ext cx="6696649" cy="5027073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CNC sústruh na kov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To znamená, že bol riadený nie ručnou obsluhou ako klasické stroje, ale pomocou naprogramovaných príkazov, skladajúcich sa z čísiel a písmen (alfanumerických znakov), do riadiaceho systému stroja.</a:t>
            </a:r>
          </a:p>
          <a:p>
            <a:r>
              <a:rPr lang="sk-SK" dirty="0" smtClean="0"/>
              <a:t>Od 70. rokov potom boli NC stroje nahradzované práve CNC strojmi, do ktorých riadiacich systémov bol navyše aplikovaný počítač, čím sa zjednodušilo ich ovládanie a rozšírilo ich využitie.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33754"/>
          </a:xfrm>
        </p:spPr>
        <p:txBody>
          <a:bodyPr>
            <a:normAutofit/>
          </a:bodyPr>
          <a:lstStyle/>
          <a:p>
            <a:r>
              <a:rPr lang="sk-SK" dirty="0" smtClean="0"/>
              <a:t>Za základné obrábacie stroje možno považovať napríklad frézu, vŕtačku či sústruh. </a:t>
            </a:r>
          </a:p>
          <a:p>
            <a:r>
              <a:rPr lang="sk-SK" dirty="0" smtClean="0"/>
              <a:t>Základnou myšlienkou NC, respektíve CNC technológie bolo  obrábacie stroje zautomatizovať, a tak už pri výrobe nie sú ovládané mechanickým pohybom užívateľa. </a:t>
            </a:r>
          </a:p>
          <a:p>
            <a:r>
              <a:rPr lang="sk-SK" dirty="0" smtClean="0"/>
              <a:t>CNC stroj ich už vykonáva sám na základe príkazov užívateľa zadaných do riadiaceho systému.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prebieha obrábanie na CNC strojoch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bloková schéma riad.CNC frézovačk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192" y="2053295"/>
            <a:ext cx="8338336" cy="3408295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Bloková schéma riadenia CNC frézovačky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Do obrábacích CNC strojov sa pri výrobe  nedávajú príkazy jednotlivo.</a:t>
            </a:r>
          </a:p>
          <a:p>
            <a:r>
              <a:rPr lang="sk-SK" dirty="0" smtClean="0"/>
              <a:t> Do riadiaceho systému CNC stroja sa nahrá celý program, ktorý je tvorený jednotlivými príkazmi. </a:t>
            </a:r>
          </a:p>
          <a:p>
            <a:r>
              <a:rPr lang="sk-SK" dirty="0" smtClean="0"/>
              <a:t>Stroj potom podľa tohto tzv. CNC programu relatívne samostatne robí jednotlivé úkony.</a:t>
            </a:r>
          </a:p>
          <a:p>
            <a:r>
              <a:rPr lang="sk-SK" dirty="0" smtClean="0"/>
              <a:t>CNC programátor teda musí program napísať tak, aby podľa neho stroj bol schopný vytvoriť požadovaný tvar predmetu – krok za krokom.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CNC stroj vytvorí požadovaný produkt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CNC progra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734632"/>
            <a:ext cx="5572164" cy="4861713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Ukážka CNC programu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Úlohou obsluhy CNC stroja je okrem iného sledovať, či stroj skutočne pracuje správne, respektíve či je CNC program napísaný správne. </a:t>
            </a:r>
          </a:p>
          <a:p>
            <a:r>
              <a:rPr lang="sk-SK" dirty="0" smtClean="0"/>
              <a:t>Operátor CNC obrábacích strojov musia tiež nastaviť funkciu stroja, nastaviť parametre, zostaviť nástroje či upnúť a vyrovnať obrábané časti materiálu.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</a:t>
            </a:r>
            <a:r>
              <a:rPr lang="sk-SK" dirty="0" err="1" smtClean="0"/>
              <a:t>obnáša</a:t>
            </a:r>
            <a:r>
              <a:rPr lang="sk-SK" dirty="0" smtClean="0"/>
              <a:t> obsluha CNC strojov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rámci CNC technológie najprv vznikali jednoúčelové stroje, ktoré boli využiteľné len pre jeden druh operácie. </a:t>
            </a:r>
          </a:p>
          <a:p>
            <a:r>
              <a:rPr lang="sk-SK" dirty="0" smtClean="0"/>
              <a:t>Výroba produktu však štandardne vyžaduje viac druhov operácií, a preto začali vznikať viacúčelové stroje, ktorým sa hovorí práve CNC obrábacie centrá.</a:t>
            </a: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sú CNC obrábacie centrá 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652</Words>
  <Application>Microsoft Office PowerPoint</Application>
  <PresentationFormat>Prezentácia na obrazovke (4:3)</PresentationFormat>
  <Paragraphs>52</Paragraphs>
  <Slides>22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3" baseType="lpstr">
      <vt:lpstr>Motív Office</vt:lpstr>
      <vt:lpstr>CNC stroje </vt:lpstr>
      <vt:lpstr>Čo sú CNC stroje ?</vt:lpstr>
      <vt:lpstr>Snímka 3</vt:lpstr>
      <vt:lpstr>Ako prebieha obrábanie na CNC strojoch ?</vt:lpstr>
      <vt:lpstr>Bloková schéma riadenia CNC frézovačky</vt:lpstr>
      <vt:lpstr>Ako CNC stroj vytvorí požadovaný produkt ?</vt:lpstr>
      <vt:lpstr>Ukážka CNC programu</vt:lpstr>
      <vt:lpstr>Čo obnáša obsluha CNC strojov ?</vt:lpstr>
      <vt:lpstr>Čo sú CNC obrábacie centrá ?</vt:lpstr>
      <vt:lpstr>CNC obrábacie centrum</vt:lpstr>
      <vt:lpstr>Aké materiály vie CNC stroj obrábať ?</vt:lpstr>
      <vt:lpstr>Karteziánsky súradnicový systém</vt:lpstr>
      <vt:lpstr>Snímka 13</vt:lpstr>
      <vt:lpstr>Posuvné a rotačné pohyby CNC strojov </vt:lpstr>
      <vt:lpstr>Charakteristické znaky konštrukcie CNC strojov</vt:lpstr>
      <vt:lpstr>Snímka 16</vt:lpstr>
      <vt:lpstr>Komponenty CNC strojov</vt:lpstr>
      <vt:lpstr>Schéma CNC stroja</vt:lpstr>
      <vt:lpstr>Aké výhody poskytujú CNC obrábacie stroje ?</vt:lpstr>
      <vt:lpstr>Snímka 20</vt:lpstr>
      <vt:lpstr>CNC rezbársky stroj na drevo</vt:lpstr>
      <vt:lpstr>CNC sústruh na kov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CNC stroje </dc:title>
  <dc:creator>ProBook 4510s</dc:creator>
  <cp:lastModifiedBy>ProBook 4510s</cp:lastModifiedBy>
  <cp:revision>1</cp:revision>
  <dcterms:created xsi:type="dcterms:W3CDTF">2020-05-12T07:44:51Z</dcterms:created>
  <dcterms:modified xsi:type="dcterms:W3CDTF">2020-05-12T07:46:17Z</dcterms:modified>
</cp:coreProperties>
</file>