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8" r:id="rId4"/>
    <p:sldId id="260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5EC1D4A-A796-47C3-A63E-CE236FB377E2}" type="datetimeFigureOut">
              <a:rPr lang="cs-CZ" smtClean="0"/>
              <a:pPr/>
              <a:t>5.5.2020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5.5.2020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5.5.2020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5.5.2020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5.5.2020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5.5.2020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5.5.2020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5.5.2020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5.5.2020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5.5.2020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5.5.2020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5.5.2020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akosadit.sk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86314" y="3643314"/>
            <a:ext cx="3313355" cy="1702160"/>
          </a:xfrm>
        </p:spPr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/>
            </a:r>
            <a:br>
              <a:rPr lang="sk-SK" b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</a:br>
            <a:r>
              <a:rPr lang="sk-SK" b="1" dirty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/>
            </a:r>
            <a:br>
              <a:rPr lang="sk-SK" b="1" dirty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</a:br>
            <a:r>
              <a:rPr lang="sk-SK" b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Pestovanie </a:t>
            </a:r>
            <a:r>
              <a:rPr lang="sk-SK" b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zeleniny</a:t>
            </a:r>
            <a:br>
              <a:rPr lang="sk-SK" b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</a:br>
            <a:r>
              <a:rPr lang="sk-SK" b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/>
            </a:r>
            <a:br>
              <a:rPr lang="sk-SK" b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</a:br>
            <a:r>
              <a:rPr lang="sk-SK" b="1" dirty="0" smtClean="0"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Technika  5.-6.roč.</a:t>
            </a:r>
            <a:endParaRPr lang="sk-SK" b="1" dirty="0">
              <a:solidFill>
                <a:schemeClr val="bg2">
                  <a:lumMod val="5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1026" name="Picture 2" descr="Výsledok vyhľadávania obrázkov pre dopyt zelen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91125" cy="3162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2797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Ako prísť k vytúženému výsledku?</a:t>
            </a:r>
            <a:endParaRPr lang="sk-SK" dirty="0"/>
          </a:p>
        </p:txBody>
      </p:sp>
      <p:pic>
        <p:nvPicPr>
          <p:cNvPr id="3074" name="Picture 2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62672"/>
            <a:ext cx="2442002" cy="1944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Výsledok vyhľadávania obrázkov pre dopyt pô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14646" y="3467383"/>
            <a:ext cx="2829686" cy="1883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Šipka doprava 3"/>
          <p:cNvSpPr/>
          <p:nvPr/>
        </p:nvSpPr>
        <p:spPr>
          <a:xfrm>
            <a:off x="2627784" y="4100739"/>
            <a:ext cx="360040" cy="2880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Šipka doprava 4"/>
          <p:cNvSpPr/>
          <p:nvPr/>
        </p:nvSpPr>
        <p:spPr>
          <a:xfrm>
            <a:off x="5897961" y="4244748"/>
            <a:ext cx="346487" cy="2520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3078" name="Picture 6" descr="Výsledok vyhľadávania obrázkov pre dopyt zelenin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65763" y="3348231"/>
            <a:ext cx="2793081" cy="2034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10090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Príprava pôdy pred siatím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/>
              <a:t>Dobrá jarná príprava pôdy sa začína už kvalitnou </a:t>
            </a:r>
            <a:r>
              <a:rPr lang="sk-SK" dirty="0">
                <a:solidFill>
                  <a:srgbClr val="FF0000"/>
                </a:solidFill>
              </a:rPr>
              <a:t>jesennou prípravou</a:t>
            </a:r>
            <a:r>
              <a:rPr lang="sk-SK" dirty="0"/>
              <a:t>. Musíme si dať záležať na dôkladnom hlbokom </a:t>
            </a:r>
            <a:r>
              <a:rPr lang="sk-SK" dirty="0">
                <a:solidFill>
                  <a:srgbClr val="FF0000"/>
                </a:solidFill>
              </a:rPr>
              <a:t>prekyprení </a:t>
            </a:r>
            <a:r>
              <a:rPr lang="sk-SK" dirty="0"/>
              <a:t>a obrátení pôdy orbou alebo hlbokým rýľovaním už na jeseň. Cez zimu </a:t>
            </a:r>
            <a:r>
              <a:rPr lang="sk-SK" dirty="0" smtClean="0"/>
              <a:t>potom </a:t>
            </a:r>
            <a:r>
              <a:rPr lang="sk-SK" dirty="0"/>
              <a:t>pôda </a:t>
            </a:r>
            <a:r>
              <a:rPr lang="sk-SK" dirty="0">
                <a:solidFill>
                  <a:srgbClr val="FF0000"/>
                </a:solidFill>
              </a:rPr>
              <a:t>premrzne</a:t>
            </a:r>
            <a:r>
              <a:rPr lang="sk-SK" dirty="0"/>
              <a:t>, zlepší sa jej štruktúra a čiastočne sa zbaví zárodkov chorôb a škodcov.</a:t>
            </a:r>
          </a:p>
        </p:txBody>
      </p:sp>
    </p:spTree>
    <p:extLst>
      <p:ext uri="{BB962C8B-B14F-4D97-AF65-F5344CB8AC3E}">
        <p14:creationId xmlns:p14="http://schemas.microsoft.com/office/powerpoint/2010/main" xmlns="" val="180757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Osvedčený postup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FontTx/>
              <a:buChar char="-"/>
            </a:pPr>
            <a:r>
              <a:rPr lang="sk-SK" dirty="0" smtClean="0"/>
              <a:t>Skoro </a:t>
            </a:r>
            <a:r>
              <a:rPr lang="sk-SK" dirty="0"/>
              <a:t>na jar, keď oschnú vrcholky brázd, zľahka urovnáme pôdu </a:t>
            </a:r>
            <a:r>
              <a:rPr lang="sk-SK" dirty="0" smtClean="0"/>
              <a:t>hrabľami.</a:t>
            </a:r>
          </a:p>
          <a:p>
            <a:pPr algn="just">
              <a:buFontTx/>
              <a:buChar char="-"/>
            </a:pPr>
            <a:r>
              <a:rPr lang="sk-SK" dirty="0" smtClean="0"/>
              <a:t>Hrudy </a:t>
            </a:r>
            <a:r>
              <a:rPr lang="sk-SK" dirty="0"/>
              <a:t>sa ľahko rozpadnú na drobné čiastočky. Potom čakáme na vhodný čas sejby. </a:t>
            </a:r>
            <a:endParaRPr lang="sk-SK" dirty="0" smtClean="0"/>
          </a:p>
          <a:p>
            <a:pPr algn="just">
              <a:buFontTx/>
              <a:buChar char="-"/>
            </a:pPr>
            <a:r>
              <a:rPr lang="sk-SK" dirty="0" smtClean="0"/>
              <a:t>Tesne </a:t>
            </a:r>
            <a:r>
              <a:rPr lang="sk-SK" dirty="0"/>
              <a:t>pred sejbou len plytko pokopeme motykou, uhrabeme hrabľami a môžeme siať. </a:t>
            </a:r>
            <a:endParaRPr lang="sk-SK" dirty="0" smtClean="0"/>
          </a:p>
          <a:p>
            <a:pPr algn="just">
              <a:buFontTx/>
              <a:buChar char="-"/>
            </a:pPr>
            <a:r>
              <a:rPr lang="sk-SK" dirty="0" smtClean="0"/>
              <a:t>Väčšina </a:t>
            </a:r>
            <a:r>
              <a:rPr lang="sk-SK" dirty="0"/>
              <a:t>jarných drobnosemenných zelenín (reďkovka, mrkva, petržlen, cibuľa, pór) sa seje do hĺbky 1 až 2 cm, to znamená, že pôdu pred sejbou kypríme do hĺbky 2 až 4 cm. </a:t>
            </a:r>
            <a:endParaRPr lang="sk-SK" dirty="0" smtClean="0"/>
          </a:p>
          <a:p>
            <a:pPr algn="just">
              <a:buFontTx/>
              <a:buChar char="-"/>
            </a:pPr>
            <a:r>
              <a:rPr lang="sk-SK" dirty="0" smtClean="0"/>
              <a:t>Keď </a:t>
            </a:r>
            <a:r>
              <a:rPr lang="sk-SK" dirty="0"/>
              <a:t>dodržíme túto zásadu, k semienkam sa dostane voda zo spodných vrstiev pôdy a ak nie je extrémne sucho, dokážu vzísť a rásť aj bez častej </a:t>
            </a:r>
            <a:r>
              <a:rPr lang="sk-SK" dirty="0" smtClean="0"/>
              <a:t>závlahy</a:t>
            </a:r>
            <a:r>
              <a:rPr lang="sk-SK" dirty="0"/>
              <a:t>.</a:t>
            </a:r>
          </a:p>
        </p:txBody>
      </p:sp>
      <p:pic>
        <p:nvPicPr>
          <p:cNvPr id="4098" name="Picture 2" descr="Výsledok vyhľadávania obrázkov pre dopyt hrabl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377080"/>
            <a:ext cx="1455403" cy="1023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Výsledok vyhľadávania obrázkov pre dopyt motyk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4288" y="888981"/>
            <a:ext cx="1443037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Súvisiaci obrázo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08695" y="5373216"/>
            <a:ext cx="1080120" cy="108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9983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Zásady pestovania zeleniny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/>
              <a:t>Kľúčom k úspechu je striedanie jednotlivých druhov zeleniny tak, aby nedochádzalo k únave pôdy, jej zaburineniu a zamoreniu škodlivými činiteľmi, lebo len keď je pôda zdravá, môžete dopestovať chutnú a výživnú zeleninu. </a:t>
            </a:r>
            <a:endParaRPr lang="sk-SK" dirty="0" smtClean="0"/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28455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7024744" cy="1143000"/>
          </a:xfrm>
        </p:spPr>
        <p:txBody>
          <a:bodyPr/>
          <a:lstStyle/>
          <a:p>
            <a:r>
              <a:rPr lang="sk-SK" dirty="0" err="1" smtClean="0"/>
              <a:t>Zelenina+zelenina</a:t>
            </a:r>
            <a:r>
              <a:rPr lang="sk-SK" dirty="0" smtClean="0"/>
              <a:t>  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700808"/>
            <a:ext cx="6777317" cy="3508977"/>
          </a:xfrm>
        </p:spPr>
        <p:txBody>
          <a:bodyPr>
            <a:noAutofit/>
          </a:bodyPr>
          <a:lstStyle/>
          <a:p>
            <a:r>
              <a:rPr lang="sk-SK" sz="1600" dirty="0"/>
              <a:t>Výrazná aróma </a:t>
            </a:r>
            <a:r>
              <a:rPr lang="sk-SK" sz="1600" dirty="0" err="1"/>
              <a:t>cibuľovín</a:t>
            </a:r>
            <a:r>
              <a:rPr lang="sk-SK" sz="1600" dirty="0"/>
              <a:t> odpudzuje veľa druhov škodcov (húsenice, vošky, </a:t>
            </a:r>
            <a:r>
              <a:rPr lang="sk-SK" sz="1600" dirty="0" err="1"/>
              <a:t>slizniaky</a:t>
            </a:r>
            <a:r>
              <a:rPr lang="sk-SK" sz="1600" dirty="0"/>
              <a:t>). Priaznivo vplývajú na rast kapustovitej zeleniny, zemiakov, rajčín, mrkvy, ale aj ovocných stromov.</a:t>
            </a:r>
          </a:p>
          <a:p>
            <a:r>
              <a:rPr lang="sk-SK" sz="1600" dirty="0"/>
              <a:t>Kôpor a rozmarín podporuje zdravie kapustovitých druhov zeleniny. Je dobré ho len tak rozhádzať medzi jednotlivé záhony.</a:t>
            </a:r>
          </a:p>
          <a:p>
            <a:r>
              <a:rPr lang="sk-SK" sz="1600" dirty="0"/>
              <a:t>Kukurici, tekvici, uhorkám, jahodám či šalátom praje prítomnosť strukovín.</a:t>
            </a:r>
          </a:p>
          <a:p>
            <a:r>
              <a:rPr lang="sk-SK" sz="1600" dirty="0"/>
              <a:t>Cibuľa a mrkva sa zasa priatelí s rajčinami, paprikou a zemiakmi.</a:t>
            </a:r>
          </a:p>
          <a:p>
            <a:r>
              <a:rPr lang="sk-SK" sz="1600" dirty="0"/>
              <a:t>Do záhradky sa pomedzi zeleninu oplatí sadiť aj bylinky, pretože budú liečiť nielen Vás, ale aj rastliny vo svojom okolí. Určite sa ohliadnite po šalvii, mäte, </a:t>
            </a:r>
            <a:r>
              <a:rPr lang="sk-SK" sz="1600" dirty="0" err="1"/>
              <a:t>boráku</a:t>
            </a:r>
            <a:r>
              <a:rPr lang="sk-SK" sz="1600" dirty="0"/>
              <a:t>, paline dračej a skutočná </a:t>
            </a:r>
            <a:r>
              <a:rPr lang="sk-SK" sz="1600" dirty="0" err="1"/>
              <a:t>super-bylina</a:t>
            </a:r>
            <a:r>
              <a:rPr lang="sk-SK" sz="1600" dirty="0"/>
              <a:t> je aksamietnica (nazývaná tiež </a:t>
            </a:r>
            <a:r>
              <a:rPr lang="sk-SK" sz="1600" dirty="0" err="1"/>
              <a:t>afrikánka</a:t>
            </a:r>
            <a:r>
              <a:rPr lang="sk-SK" sz="1600" dirty="0"/>
              <a:t>). Odporúča sa ju vysadiť po celej záhrade, lebo jej korene vylučujú silnú prírodnú chemikáliu, ktorá odpudzuje škodcov.</a:t>
            </a:r>
          </a:p>
          <a:p>
            <a:pPr marL="68580" indent="0">
              <a:buNone/>
            </a:pPr>
            <a:endParaRPr lang="sk-SK" sz="1600" dirty="0"/>
          </a:p>
          <a:p>
            <a:endParaRPr lang="sk-SK" sz="1600" dirty="0"/>
          </a:p>
        </p:txBody>
      </p:sp>
      <p:sp>
        <p:nvSpPr>
          <p:cNvPr id="4" name="Veselý obličej 3"/>
          <p:cNvSpPr/>
          <p:nvPr/>
        </p:nvSpPr>
        <p:spPr>
          <a:xfrm>
            <a:off x="6752202" y="958244"/>
            <a:ext cx="864096" cy="72008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6146" name="Picture 2" descr="zmiesane kultu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7560840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60967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Skúste a zistite!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 smtClean="0"/>
          </a:p>
          <a:p>
            <a:r>
              <a:rPr lang="sk-SK" dirty="0" err="1" smtClean="0">
                <a:hlinkClick r:id="rId2"/>
              </a:rPr>
              <a:t>www.akosadit.sk</a:t>
            </a:r>
            <a:endParaRPr lang="sk-SK" dirty="0" smtClean="0"/>
          </a:p>
          <a:p>
            <a:endParaRPr lang="sk-SK" dirty="0"/>
          </a:p>
          <a:p>
            <a:pPr marL="68580" indent="0">
              <a:buNone/>
            </a:pPr>
            <a:endParaRPr lang="sk-SK" dirty="0"/>
          </a:p>
        </p:txBody>
      </p:sp>
      <p:pic>
        <p:nvPicPr>
          <p:cNvPr id="4" name="Picture 2" descr="Výsledok vyhľadávania obrázkov pre dopyt zdravá zelenin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212976"/>
            <a:ext cx="4048125" cy="2686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1314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78</TotalTime>
  <Words>202</Words>
  <Application>Microsoft Office PowerPoint</Application>
  <PresentationFormat>Prezentácia na obrazovke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8" baseType="lpstr">
      <vt:lpstr>Austin</vt:lpstr>
      <vt:lpstr>  Pestovanie zeleniny  Technika  5.-6.roč.</vt:lpstr>
      <vt:lpstr>Ako prísť k vytúženému výsledku?</vt:lpstr>
      <vt:lpstr>Príprava pôdy pred siatím</vt:lpstr>
      <vt:lpstr>Osvedčený postup</vt:lpstr>
      <vt:lpstr>Zásady pestovania zeleniny</vt:lpstr>
      <vt:lpstr>Zelenina+zelenina  </vt:lpstr>
      <vt:lpstr>Skúste a zistite!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Pestovanie zeleniny</dc:title>
  <dc:creator>uzivatel; Hallér Gejza</dc:creator>
  <cp:lastModifiedBy>ProBook 4510s</cp:lastModifiedBy>
  <cp:revision>14</cp:revision>
  <dcterms:created xsi:type="dcterms:W3CDTF">2017-05-01T11:01:13Z</dcterms:created>
  <dcterms:modified xsi:type="dcterms:W3CDTF">2020-05-05T09:33:33Z</dcterms:modified>
</cp:coreProperties>
</file>