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71" r:id="rId8"/>
    <p:sldId id="263" r:id="rId9"/>
    <p:sldId id="261" r:id="rId10"/>
    <p:sldId id="264" r:id="rId11"/>
    <p:sldId id="265" r:id="rId12"/>
    <p:sldId id="268" r:id="rId13"/>
    <p:sldId id="267" r:id="rId14"/>
    <p:sldId id="269" r:id="rId15"/>
    <p:sldId id="270" r:id="rId1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uhlý trojuho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ľná form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ľná form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ľná form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ovná spojnic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A89540-248A-4C42-A2F7-8B8911A61D0F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1628FDD-3866-4CB7-8F5A-F93E60587B0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A89540-248A-4C42-A2F7-8B8911A61D0F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628FDD-3866-4CB7-8F5A-F93E60587B0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A89540-248A-4C42-A2F7-8B8911A61D0F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628FDD-3866-4CB7-8F5A-F93E60587B0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A89540-248A-4C42-A2F7-8B8911A61D0F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628FDD-3866-4CB7-8F5A-F93E60587B01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A89540-248A-4C42-A2F7-8B8911A61D0F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628FDD-3866-4CB7-8F5A-F93E60587B01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Výlož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Výlož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A89540-248A-4C42-A2F7-8B8911A61D0F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628FDD-3866-4CB7-8F5A-F93E60587B01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A89540-248A-4C42-A2F7-8B8911A61D0F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628FDD-3866-4CB7-8F5A-F93E60587B0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A89540-248A-4C42-A2F7-8B8911A61D0F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628FDD-3866-4CB7-8F5A-F93E60587B01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A89540-248A-4C42-A2F7-8B8911A61D0F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628FDD-3866-4CB7-8F5A-F93E60587B0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3A89540-248A-4C42-A2F7-8B8911A61D0F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628FDD-3866-4CB7-8F5A-F93E60587B0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3A89540-248A-4C42-A2F7-8B8911A61D0F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1628FDD-3866-4CB7-8F5A-F93E60587B01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ľná forma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uhlý trojuho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ovná spojnic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Výlož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Výlož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ľná forma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ľná forma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uhlý trojuho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ovná spojnic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3A89540-248A-4C42-A2F7-8B8911A61D0F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1628FDD-3866-4CB7-8F5A-F93E60587B01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Podnikanie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Technika pre ZŠ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 descr="obchodný re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5166" y="714355"/>
            <a:ext cx="5592916" cy="5752429"/>
          </a:xfr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Je činnosť podniku alebo podnikateľa, ktorá sa vykonáva s cieľom uspokojenia vlastných potrieb alebo potrieb iných.</a:t>
            </a:r>
          </a:p>
          <a:p>
            <a:r>
              <a:rPr lang="sk-SK" dirty="0" smtClean="0"/>
              <a:t>základné znaky podnikania:</a:t>
            </a:r>
          </a:p>
          <a:p>
            <a:pPr>
              <a:buFontTx/>
              <a:buChar char="-"/>
            </a:pPr>
            <a:r>
              <a:rPr lang="sk-SK" dirty="0" smtClean="0"/>
              <a:t>sústavná činnosť</a:t>
            </a:r>
          </a:p>
          <a:p>
            <a:pPr>
              <a:buFontTx/>
              <a:buChar char="-"/>
            </a:pPr>
            <a:r>
              <a:rPr lang="sk-SK" dirty="0" smtClean="0"/>
              <a:t>samostatné rozhodovanie</a:t>
            </a:r>
          </a:p>
          <a:p>
            <a:pPr>
              <a:buFontTx/>
              <a:buChar char="-"/>
            </a:pPr>
            <a:r>
              <a:rPr lang="sk-SK" dirty="0" smtClean="0"/>
              <a:t>vlastné meno (firma)</a:t>
            </a:r>
          </a:p>
          <a:p>
            <a:pPr>
              <a:buFontTx/>
              <a:buChar char="-"/>
            </a:pPr>
            <a:r>
              <a:rPr lang="sk-SK" dirty="0" smtClean="0"/>
              <a:t>vlastná zodpovednosť (za zisk a stratu)</a:t>
            </a:r>
          </a:p>
          <a:p>
            <a:pPr>
              <a:buFontTx/>
              <a:buChar char="-"/>
            </a:pPr>
            <a:r>
              <a:rPr lang="sk-SK" dirty="0" smtClean="0"/>
              <a:t>zisk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Podnikanie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Podnikateľ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3757610" cy="3941763"/>
          </a:xfrm>
        </p:spPr>
        <p:txBody>
          <a:bodyPr/>
          <a:lstStyle/>
          <a:p>
            <a:r>
              <a:rPr lang="sk-SK" dirty="0" smtClean="0"/>
              <a:t>Je fyzická alebo právnická osoba, ktorá vykonáva samostatnú zárobkovú činnosť za účelom dosiahnutia zisku.</a:t>
            </a:r>
          </a:p>
          <a:p>
            <a:endParaRPr lang="sk-SK" dirty="0"/>
          </a:p>
        </p:txBody>
      </p:sp>
      <p:pic>
        <p:nvPicPr>
          <p:cNvPr id="7" name="Zástupný symbol obsahu 6" descr="podnikateľ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649772" y="1213297"/>
            <a:ext cx="4137069" cy="3930216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Je subjekt, ktorý ponúka svoje produkty (tovar a služby) na trhu práce.</a:t>
            </a:r>
          </a:p>
          <a:p>
            <a:r>
              <a:rPr lang="sk-SK" dirty="0" smtClean="0"/>
              <a:t>Podniky podľa veľkosti delíme na:</a:t>
            </a:r>
          </a:p>
          <a:p>
            <a:pPr>
              <a:buFontTx/>
              <a:buChar char="-"/>
            </a:pPr>
            <a:r>
              <a:rPr lang="sk-SK" dirty="0" smtClean="0"/>
              <a:t>malé (do 25 zamestnancov)</a:t>
            </a:r>
          </a:p>
          <a:p>
            <a:pPr>
              <a:buFontTx/>
              <a:buChar char="-"/>
            </a:pPr>
            <a:r>
              <a:rPr lang="sk-SK" dirty="0" smtClean="0"/>
              <a:t>stredné (do 500 zamestnancov)</a:t>
            </a:r>
          </a:p>
          <a:p>
            <a:pPr>
              <a:buFontTx/>
              <a:buChar char="-"/>
            </a:pPr>
            <a:r>
              <a:rPr lang="sk-SK" dirty="0" smtClean="0"/>
              <a:t>veľké ( 501 a viac zamestnancov)</a:t>
            </a:r>
          </a:p>
          <a:p>
            <a:r>
              <a:rPr lang="sk-SK" dirty="0" smtClean="0"/>
              <a:t>Podľa vlastníctva rozoznávame podniky štátne (verejné), družstevné, súkromné a zmiešané.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Podnik , firma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Živnosť si môžu zakladať fyzické aj právnické osoby, ide prevažne o malé a stredné podniky.</a:t>
            </a:r>
          </a:p>
          <a:p>
            <a:r>
              <a:rPr lang="sk-SK" dirty="0" smtClean="0"/>
              <a:t>Obchodná spoločnosť združuje dvoch alebo viacerých podnikateľov.</a:t>
            </a:r>
          </a:p>
          <a:p>
            <a:r>
              <a:rPr lang="sk-SK" dirty="0" smtClean="0"/>
              <a:t>Rozoznávame:</a:t>
            </a:r>
          </a:p>
          <a:p>
            <a:pPr>
              <a:buFontTx/>
              <a:buChar char="-"/>
            </a:pPr>
            <a:r>
              <a:rPr lang="sk-SK" dirty="0" smtClean="0"/>
              <a:t>verejnú obchodnú spoločnosť (v.o.s.)</a:t>
            </a:r>
          </a:p>
          <a:p>
            <a:pPr>
              <a:buFontTx/>
              <a:buChar char="-"/>
            </a:pPr>
            <a:r>
              <a:rPr lang="sk-SK" dirty="0" smtClean="0"/>
              <a:t>spoločnosť s ručením obmedzeným (s.r.o.)</a:t>
            </a:r>
          </a:p>
          <a:p>
            <a:pPr>
              <a:buFontTx/>
              <a:buChar char="-"/>
            </a:pPr>
            <a:r>
              <a:rPr lang="sk-SK" dirty="0" smtClean="0"/>
              <a:t>komanditnú spoločnosť (</a:t>
            </a:r>
            <a:r>
              <a:rPr lang="sk-SK" dirty="0" err="1" smtClean="0"/>
              <a:t>k.s</a:t>
            </a:r>
            <a:r>
              <a:rPr lang="sk-SK" dirty="0" smtClean="0"/>
              <a:t>.)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Formy podnikania: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sk-SK" dirty="0" smtClean="0"/>
              <a:t>akciovú spoločnosť (a.s.)</a:t>
            </a:r>
          </a:p>
          <a:p>
            <a:pPr>
              <a:buFontTx/>
              <a:buChar char="-"/>
            </a:pPr>
            <a:r>
              <a:rPr lang="sk-SK" smtClean="0"/>
              <a:t>družstvo 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Určujú firmy, podniky a iní výrobcovia.</a:t>
            </a:r>
          </a:p>
          <a:p>
            <a:r>
              <a:rPr lang="sk-SK" dirty="0" smtClean="0"/>
              <a:t>Je vyjadrený počtom pracovných miest.</a:t>
            </a:r>
          </a:p>
          <a:p>
            <a:r>
              <a:rPr lang="sk-SK" dirty="0" smtClean="0"/>
              <a:t>Závisí od životnej úrovne obyvateľstva a od úrovne ceny práce na trhu.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Dopyt po práci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Závisí od ochoty ľudí pracovať za určitú mzdu.</a:t>
            </a:r>
          </a:p>
          <a:p>
            <a:r>
              <a:rPr lang="sk-SK" dirty="0" smtClean="0"/>
              <a:t>Závisí od počtu aktívneho obyvateľstva a ich vekovej štruktúry a tiež od pracovných podmienok.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Ponuka práce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 descr="ponuka práce 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8872" y="2000240"/>
            <a:ext cx="8578513" cy="3929090"/>
          </a:xfr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Je mladý človek, ktorý ukončil strednú alebo vysokú školu.</a:t>
            </a:r>
          </a:p>
          <a:p>
            <a:r>
              <a:rPr lang="sk-SK" dirty="0" smtClean="0"/>
              <a:t>Nevyhnutné praktické kompetencie absolventov pri vstupe na trh práce zahŕňajú:</a:t>
            </a:r>
          </a:p>
          <a:p>
            <a:pPr>
              <a:buFontTx/>
              <a:buChar char="-"/>
            </a:pPr>
            <a:r>
              <a:rPr lang="sk-SK" dirty="0" smtClean="0"/>
              <a:t>sebapoznanie (kladné a záporné vlastnosti, schopnosti)</a:t>
            </a:r>
          </a:p>
          <a:p>
            <a:pPr>
              <a:buFontTx/>
              <a:buChar char="-"/>
            </a:pPr>
            <a:r>
              <a:rPr lang="sk-SK" dirty="0" smtClean="0"/>
              <a:t>komunikačné schopnosti (ovládanie spisovného jazyka v ústnej aj písomnej podobe)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Absolvent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sk-SK" dirty="0" smtClean="0"/>
              <a:t>motiváciu k životnému úspechu (pozitívny prístup vo vzťahu k budúcej profesii)</a:t>
            </a:r>
          </a:p>
          <a:p>
            <a:pPr>
              <a:buFontTx/>
              <a:buChar char="-"/>
            </a:pPr>
            <a:r>
              <a:rPr lang="sk-SK" dirty="0" smtClean="0"/>
              <a:t>informácie (situácia na trhu práce v regióne)</a:t>
            </a:r>
          </a:p>
          <a:p>
            <a:pPr>
              <a:buFontTx/>
              <a:buChar char="-"/>
            </a:pPr>
            <a:r>
              <a:rPr lang="sk-SK" dirty="0" smtClean="0"/>
              <a:t>základné techniky na zvládnutie pracovného pohovoru (</a:t>
            </a:r>
            <a:r>
              <a:rPr lang="sk-SK" dirty="0" err="1" smtClean="0"/>
              <a:t>sebaprezentácia</a:t>
            </a:r>
            <a:r>
              <a:rPr lang="sk-SK" dirty="0" smtClean="0"/>
              <a:t>)</a:t>
            </a:r>
          </a:p>
          <a:p>
            <a:pPr>
              <a:buFontTx/>
              <a:buChar char="-"/>
            </a:pPr>
            <a:r>
              <a:rPr lang="sk-SK" dirty="0" smtClean="0"/>
              <a:t>vedomosti (prijímanie, vyhľadávanie, triedenie a vyhodnocovanie informácií, práca so zdrojmi,...)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 descr="motivácia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9" y="1481138"/>
            <a:ext cx="7127570" cy="4996030"/>
          </a:xfr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Motivácia  k úspechu 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 descr="očakávania zamestnávateľov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018422"/>
            <a:ext cx="8229600" cy="3451393"/>
          </a:xfr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Očakávania zamestnávateľov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je verejný zoznam , do ktorého sú zapísané obchodné spoločnosti, družstvá, právnické a fyzické osoby.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Obchodný register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la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a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a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88</TotalTime>
  <Words>345</Words>
  <Application>Microsoft Office PowerPoint</Application>
  <PresentationFormat>Prezentácia na obrazovke (4:3)</PresentationFormat>
  <Paragraphs>48</Paragraphs>
  <Slides>15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16" baseType="lpstr">
      <vt:lpstr>Hala</vt:lpstr>
      <vt:lpstr>Podnikanie</vt:lpstr>
      <vt:lpstr>Dopyt po práci</vt:lpstr>
      <vt:lpstr>Ponuka práce</vt:lpstr>
      <vt:lpstr>Snímka 4</vt:lpstr>
      <vt:lpstr>Absolvent</vt:lpstr>
      <vt:lpstr>Snímka 6</vt:lpstr>
      <vt:lpstr>Motivácia  k úspechu </vt:lpstr>
      <vt:lpstr>Očakávania zamestnávateľov</vt:lpstr>
      <vt:lpstr>Obchodný register</vt:lpstr>
      <vt:lpstr>Snímka 10</vt:lpstr>
      <vt:lpstr>Podnikanie</vt:lpstr>
      <vt:lpstr>Podnikateľ</vt:lpstr>
      <vt:lpstr>Podnik , firma</vt:lpstr>
      <vt:lpstr>Formy podnikania:</vt:lpstr>
      <vt:lpstr>Snímka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Podnikanie</dc:title>
  <dc:creator>Zuzka</dc:creator>
  <cp:lastModifiedBy>ProBook 4510s</cp:lastModifiedBy>
  <cp:revision>10</cp:revision>
  <dcterms:created xsi:type="dcterms:W3CDTF">2019-11-02T18:49:23Z</dcterms:created>
  <dcterms:modified xsi:type="dcterms:W3CDTF">2020-04-22T05:39:35Z</dcterms:modified>
</cp:coreProperties>
</file>