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52B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00B05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50235-520D-4597-892C-2CFBA7DF02E8}" type="datetimeFigureOut">
              <a:rPr lang="sk-SK" smtClean="0"/>
              <a:pPr/>
              <a:t>26.03.2020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F876-7ED2-4070-9760-1B28FDAFAB4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/>
          </a:bodyPr>
          <a:lstStyle/>
          <a:p>
            <a:r>
              <a:rPr lang="sk-SK" sz="4800" b="1" i="1" dirty="0" smtClean="0"/>
              <a:t>Povrch kocky &amp; kvádra</a:t>
            </a:r>
            <a:endParaRPr lang="sk-SK" sz="4800" b="1" i="1" dirty="0"/>
          </a:p>
        </p:txBody>
      </p:sp>
      <p:sp>
        <p:nvSpPr>
          <p:cNvPr id="4" name="Kocka 3"/>
          <p:cNvSpPr/>
          <p:nvPr/>
        </p:nvSpPr>
        <p:spPr>
          <a:xfrm>
            <a:off x="2123728" y="3717032"/>
            <a:ext cx="1656184" cy="1584176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Kocka 4"/>
          <p:cNvSpPr/>
          <p:nvPr/>
        </p:nvSpPr>
        <p:spPr>
          <a:xfrm>
            <a:off x="5508104" y="2420888"/>
            <a:ext cx="1872208" cy="288032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Povrch kocky</a:t>
            </a:r>
            <a:endParaRPr lang="sk-SK" b="1" i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348880"/>
            <a:ext cx="2674640" cy="676672"/>
          </a:xfrm>
        </p:spPr>
        <p:txBody>
          <a:bodyPr/>
          <a:lstStyle/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  <a:latin typeface="Arial Black" pitchFamily="34" charset="0"/>
              </a:rPr>
              <a:t>S = 6 . a . a</a:t>
            </a:r>
            <a:endParaRPr lang="sk-SK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5364088" y="3212976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5364088" y="4797152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7020272" y="3212976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5364088" y="1628800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3707904" y="3212976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051720" y="3212976"/>
            <a:ext cx="1656184" cy="1584176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5724128" y="63093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a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732240" y="522920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a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436096" y="53732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S = </a:t>
            </a:r>
            <a:r>
              <a:rPr lang="sk-SK" sz="2400" dirty="0" err="1" smtClean="0">
                <a:latin typeface="Arial Black" pitchFamily="34" charset="0"/>
              </a:rPr>
              <a:t>a.a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395536" y="1340768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atin typeface="Arial Black" pitchFamily="34" charset="0"/>
              </a:rPr>
              <a:t>S =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r>
              <a:rPr lang="sk-SK" sz="2400" b="1" dirty="0" smtClean="0">
                <a:latin typeface="Arial Black" pitchFamily="34" charset="0"/>
              </a:rPr>
              <a:t> +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r>
              <a:rPr lang="sk-SK" sz="2400" b="1" dirty="0" smtClean="0">
                <a:latin typeface="Arial Black" pitchFamily="34" charset="0"/>
              </a:rPr>
              <a:t> +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r>
              <a:rPr lang="sk-SK" sz="2400" b="1" dirty="0" smtClean="0">
                <a:latin typeface="Arial Black" pitchFamily="34" charset="0"/>
              </a:rPr>
              <a:t>+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r>
              <a:rPr lang="sk-SK" sz="2400" b="1" dirty="0" smtClean="0">
                <a:latin typeface="Arial Black" pitchFamily="34" charset="0"/>
              </a:rPr>
              <a:t> +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r>
              <a:rPr lang="sk-SK" sz="2400" b="1" dirty="0" smtClean="0">
                <a:latin typeface="Arial Black" pitchFamily="34" charset="0"/>
              </a:rPr>
              <a:t> + </a:t>
            </a:r>
            <a:r>
              <a:rPr lang="sk-SK" sz="2400" b="1" dirty="0" err="1" smtClean="0">
                <a:latin typeface="Arial Black" pitchFamily="34" charset="0"/>
              </a:rPr>
              <a:t>a.a</a:t>
            </a:r>
            <a:endParaRPr lang="sk-SK" sz="2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4355976" y="1916832"/>
            <a:ext cx="1872208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6228184" y="1916832"/>
            <a:ext cx="129614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4355976" y="4869160"/>
            <a:ext cx="187220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1187624" y="1916832"/>
            <a:ext cx="1872208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3059832" y="1916832"/>
            <a:ext cx="129614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4355976" y="836712"/>
            <a:ext cx="187220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4788024" y="587727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 smtClean="0">
                <a:latin typeface="Arial Black" pitchFamily="34" charset="0"/>
              </a:rPr>
              <a:t>a</a:t>
            </a:r>
            <a:endParaRPr lang="sk-SK" sz="2800" dirty="0">
              <a:latin typeface="Arial Black" pitchFamily="34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940152" y="515719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>
                <a:latin typeface="Arial Black" pitchFamily="34" charset="0"/>
              </a:rPr>
              <a:t>b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7308304" y="31409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 smtClean="0">
                <a:latin typeface="Arial Black" pitchFamily="34" charset="0"/>
              </a:rPr>
              <a:t>c</a:t>
            </a:r>
            <a:endParaRPr lang="sk-SK" sz="2800" dirty="0">
              <a:latin typeface="Arial Black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4499992" y="522920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 smtClean="0">
                <a:latin typeface="Arial Black" pitchFamily="34" charset="0"/>
              </a:rPr>
              <a:t>1</a:t>
            </a:r>
            <a:r>
              <a:rPr lang="sk-SK" sz="2400" dirty="0" smtClean="0">
                <a:latin typeface="Arial Black" pitchFamily="34" charset="0"/>
              </a:rPr>
              <a:t> = </a:t>
            </a:r>
            <a:r>
              <a:rPr lang="sk-SK" sz="2400" dirty="0" err="1" smtClean="0">
                <a:latin typeface="Arial Black" pitchFamily="34" charset="0"/>
              </a:rPr>
              <a:t>a.b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6156176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 smtClean="0">
                <a:latin typeface="Arial Black" pitchFamily="34" charset="0"/>
              </a:rPr>
              <a:t>2</a:t>
            </a:r>
            <a:r>
              <a:rPr lang="sk-SK" sz="2400" dirty="0" smtClean="0">
                <a:latin typeface="Arial Black" pitchFamily="34" charset="0"/>
              </a:rPr>
              <a:t> = </a:t>
            </a:r>
            <a:r>
              <a:rPr lang="sk-SK" sz="2400" dirty="0" err="1" smtClean="0">
                <a:latin typeface="Arial Black" pitchFamily="34" charset="0"/>
              </a:rPr>
              <a:t>b.c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427984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 smtClean="0">
                <a:latin typeface="Arial Black" pitchFamily="34" charset="0"/>
              </a:rPr>
              <a:t>3</a:t>
            </a:r>
            <a:r>
              <a:rPr lang="sk-SK" sz="2400" dirty="0" smtClean="0">
                <a:latin typeface="Arial Black" pitchFamily="34" charset="0"/>
              </a:rPr>
              <a:t> = </a:t>
            </a:r>
            <a:r>
              <a:rPr lang="sk-SK" sz="2400" dirty="0" err="1" smtClean="0">
                <a:latin typeface="Arial Black" pitchFamily="34" charset="0"/>
              </a:rPr>
              <a:t>a.c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4499992" y="112474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 smtClean="0">
                <a:latin typeface="Arial Black" pitchFamily="34" charset="0"/>
              </a:rPr>
              <a:t>1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2915816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>
                <a:latin typeface="Arial Black" pitchFamily="34" charset="0"/>
              </a:rPr>
              <a:t>2</a:t>
            </a:r>
            <a:r>
              <a:rPr lang="sk-SK" sz="2400" dirty="0" smtClean="0">
                <a:latin typeface="Arial Black" pitchFamily="34" charset="0"/>
              </a:rPr>
              <a:t> 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1331640" y="321297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latin typeface="Arial Black" pitchFamily="34" charset="0"/>
              </a:rPr>
              <a:t>S</a:t>
            </a:r>
            <a:r>
              <a:rPr lang="sk-SK" sz="2400" baseline="-25000" dirty="0">
                <a:latin typeface="Arial Black" pitchFamily="34" charset="0"/>
              </a:rPr>
              <a:t>3</a:t>
            </a:r>
            <a:endParaRPr lang="sk-SK" sz="2400" dirty="0">
              <a:latin typeface="Arial Black" pitchFamily="34" charset="0"/>
            </a:endParaRPr>
          </a:p>
        </p:txBody>
      </p:sp>
      <p:sp>
        <p:nvSpPr>
          <p:cNvPr id="1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sk-SK" b="1" i="1" dirty="0" smtClean="0"/>
              <a:t>Povrch kvádra</a:t>
            </a:r>
            <a:endParaRPr lang="sk-SK" b="1" i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179512" y="5085184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latin typeface="Arial Black" pitchFamily="34" charset="0"/>
              </a:rPr>
              <a:t>S = </a:t>
            </a:r>
            <a:r>
              <a:rPr lang="sk-SK" sz="2000" b="1" dirty="0" err="1" smtClean="0">
                <a:solidFill>
                  <a:srgbClr val="FF33CC"/>
                </a:solidFill>
                <a:latin typeface="Arial Black" pitchFamily="34" charset="0"/>
              </a:rPr>
              <a:t>a.b</a:t>
            </a:r>
            <a:r>
              <a:rPr lang="sk-SK" sz="2000" b="1" dirty="0" smtClean="0">
                <a:latin typeface="Arial Black" pitchFamily="34" charset="0"/>
              </a:rPr>
              <a:t> + </a:t>
            </a:r>
            <a:r>
              <a:rPr lang="sk-SK" sz="2000" b="1" dirty="0" err="1" smtClean="0">
                <a:solidFill>
                  <a:srgbClr val="51F52B"/>
                </a:solidFill>
                <a:latin typeface="Arial Black" pitchFamily="34" charset="0"/>
              </a:rPr>
              <a:t>b.c</a:t>
            </a:r>
            <a:r>
              <a:rPr lang="sk-SK" sz="2000" b="1" dirty="0" smtClean="0">
                <a:latin typeface="Arial Black" pitchFamily="34" charset="0"/>
              </a:rPr>
              <a:t> + </a:t>
            </a:r>
            <a:r>
              <a:rPr lang="sk-SK" sz="2000" b="1" dirty="0" err="1" smtClean="0">
                <a:solidFill>
                  <a:srgbClr val="FFFF00"/>
                </a:solidFill>
                <a:latin typeface="Arial Black" pitchFamily="34" charset="0"/>
              </a:rPr>
              <a:t>a.c</a:t>
            </a:r>
            <a:r>
              <a:rPr lang="sk-SK" sz="2000" b="1" dirty="0" smtClean="0">
                <a:latin typeface="Arial Black" pitchFamily="34" charset="0"/>
              </a:rPr>
              <a:t> + </a:t>
            </a:r>
            <a:r>
              <a:rPr lang="sk-SK" sz="2000" b="1" dirty="0" err="1" smtClean="0">
                <a:solidFill>
                  <a:srgbClr val="FF33CC"/>
                </a:solidFill>
                <a:latin typeface="Arial Black" pitchFamily="34" charset="0"/>
              </a:rPr>
              <a:t>a.b</a:t>
            </a:r>
            <a:r>
              <a:rPr lang="sk-SK" sz="2000" b="1" dirty="0" smtClean="0">
                <a:latin typeface="Arial Black" pitchFamily="34" charset="0"/>
              </a:rPr>
              <a:t> + </a:t>
            </a:r>
            <a:r>
              <a:rPr lang="sk-SK" sz="2000" b="1" dirty="0" err="1" smtClean="0">
                <a:solidFill>
                  <a:srgbClr val="51F52B"/>
                </a:solidFill>
                <a:latin typeface="Arial Black" pitchFamily="34" charset="0"/>
              </a:rPr>
              <a:t>b.c</a:t>
            </a:r>
            <a:r>
              <a:rPr lang="sk-SK" sz="2000" b="1" dirty="0" smtClean="0">
                <a:latin typeface="Arial Black" pitchFamily="34" charset="0"/>
              </a:rPr>
              <a:t> + </a:t>
            </a:r>
            <a:r>
              <a:rPr lang="sk-SK" sz="2000" b="1" dirty="0" err="1" smtClean="0">
                <a:solidFill>
                  <a:srgbClr val="FFFF00"/>
                </a:solidFill>
                <a:latin typeface="Arial Black" pitchFamily="34" charset="0"/>
              </a:rPr>
              <a:t>a.c</a:t>
            </a:r>
            <a:r>
              <a:rPr lang="sk-SK" sz="2000" b="1" dirty="0" smtClean="0">
                <a:latin typeface="Arial Black" pitchFamily="34" charset="0"/>
              </a:rPr>
              <a:t> </a:t>
            </a:r>
            <a:endParaRPr lang="sk-SK" sz="2000" b="1" dirty="0">
              <a:latin typeface="Arial Black" pitchFamily="34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51520" y="616530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>
                <a:solidFill>
                  <a:srgbClr val="FF0000"/>
                </a:solidFill>
                <a:latin typeface="Arial Black" pitchFamily="34" charset="0"/>
              </a:rPr>
              <a:t>S = 2.(</a:t>
            </a:r>
            <a:r>
              <a:rPr lang="sk-SK" sz="3600" b="1" dirty="0" err="1" smtClean="0">
                <a:solidFill>
                  <a:srgbClr val="FF0000"/>
                </a:solidFill>
                <a:latin typeface="Arial Black" pitchFamily="34" charset="0"/>
              </a:rPr>
              <a:t>a.b+b.c+a.c</a:t>
            </a:r>
            <a:r>
              <a:rPr lang="sk-SK" sz="3600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sk-SK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6444208" y="479715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dirty="0">
                <a:latin typeface="Arial Black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FC1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FC12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1DD52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1DD52"/>
                                      </p:to>
                                    </p:animClr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02EBE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02EBE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3" grpId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Príklady: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7584" y="1268760"/>
            <a:ext cx="7704856" cy="51845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sk-SK" sz="3900" dirty="0" smtClean="0"/>
              <a:t>1. Vypočítajte povrch kocky s dĺžkou strany a = 6cm.</a:t>
            </a:r>
          </a:p>
          <a:p>
            <a:pPr marL="514350" indent="-514350">
              <a:buNone/>
            </a:pPr>
            <a:r>
              <a:rPr lang="sk-SK" sz="3900" dirty="0" smtClean="0"/>
              <a:t>2. Vypočítajte povrch kvádra, ak má nasledovné rozmery: </a:t>
            </a:r>
          </a:p>
          <a:p>
            <a:pPr marL="514350" indent="-514350">
              <a:buNone/>
            </a:pPr>
            <a:r>
              <a:rPr lang="sk-SK" sz="3900" dirty="0" smtClean="0"/>
              <a:t>	a = 3 cm, b = 0,6 dm, c =20 mm</a:t>
            </a:r>
          </a:p>
          <a:p>
            <a:pPr marL="514350" indent="-514350">
              <a:buNone/>
            </a:pPr>
            <a:r>
              <a:rPr lang="sk-SK" sz="3900" dirty="0" smtClean="0"/>
              <a:t>3. Vypočítajte povrch kocky s dĺžkou strany a = 12 m.</a:t>
            </a:r>
          </a:p>
          <a:p>
            <a:pPr marL="514350" indent="-514350">
              <a:buNone/>
            </a:pPr>
            <a:r>
              <a:rPr lang="sk-SK" sz="3900" dirty="0" smtClean="0"/>
              <a:t>4. Vypočítajte povrch kvádra, ak má nasledovné rozmery:</a:t>
            </a:r>
          </a:p>
          <a:p>
            <a:pPr marL="514350" indent="-514350">
              <a:buNone/>
            </a:pPr>
            <a:r>
              <a:rPr lang="sk-SK" sz="3900" dirty="0" smtClean="0"/>
              <a:t>	a = 5 m, b = 2 dm, c = 30 dm</a:t>
            </a:r>
          </a:p>
          <a:p>
            <a:pPr marL="514350" indent="-514350">
              <a:buFont typeface="+mj-lt"/>
              <a:buAutoNum type="arabicPeriod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93</Words>
  <Application>Microsoft Office PowerPoint</Application>
  <PresentationFormat>Prezentácia na obrazovke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Povrch kocky &amp; kvádra</vt:lpstr>
      <vt:lpstr>Povrch kocky</vt:lpstr>
      <vt:lpstr>Povrch kvádra</vt:lpstr>
      <vt:lpstr>Príklady: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</dc:creator>
  <cp:lastModifiedBy>ProBook 4510s</cp:lastModifiedBy>
  <cp:revision>13</cp:revision>
  <dcterms:created xsi:type="dcterms:W3CDTF">2017-02-27T18:04:17Z</dcterms:created>
  <dcterms:modified xsi:type="dcterms:W3CDTF">2020-03-26T08:22:23Z</dcterms:modified>
</cp:coreProperties>
</file>