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1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9F18-C93D-4524-A8D3-7D770A8CE05E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1A31C-1C33-438A-B453-0D24B226A00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15</a:t>
            </a:fld>
            <a:endParaRPr lang="sk-S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16</a:t>
            </a:fld>
            <a:endParaRPr lang="sk-S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17</a:t>
            </a:fld>
            <a:endParaRPr lang="sk-S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18</a:t>
            </a:fld>
            <a:endParaRPr lang="sk-S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19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20</a:t>
            </a:fld>
            <a:endParaRPr lang="sk-S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21</a:t>
            </a:fld>
            <a:endParaRPr lang="sk-S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22</a:t>
            </a:fld>
            <a:endParaRPr lang="sk-S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23</a:t>
            </a:fld>
            <a:endParaRPr lang="sk-S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24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A31C-1C33-438A-B453-0D24B226A006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77FA287-C129-460A-9CA5-DF4A6C031E87}" type="datetimeFigureOut">
              <a:rPr lang="sk-SK" smtClean="0"/>
              <a:pPr/>
              <a:t>19.01.2018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906D02-F4A1-438B-87FD-320598237CE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Orientácia v meste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697448"/>
          </a:xfrm>
        </p:spPr>
        <p:txBody>
          <a:bodyPr/>
          <a:lstStyle/>
          <a:p>
            <a:r>
              <a:rPr lang="sk-SK" dirty="0" err="1" smtClean="0"/>
              <a:t>Imrichová</a:t>
            </a:r>
            <a:endParaRPr lang="sk-SK" dirty="0"/>
          </a:p>
        </p:txBody>
      </p:sp>
      <p:pic>
        <p:nvPicPr>
          <p:cNvPr id="23554" name="Picture 2" descr="Výsledok vyhľadávania obrázkov pre dopyt orientac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6005" y="3501008"/>
            <a:ext cx="2935157" cy="2289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It‘s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next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to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Je to vedľa...</a:t>
            </a:r>
            <a:endParaRPr lang="sk-SK" sz="4400" dirty="0"/>
          </a:p>
        </p:txBody>
      </p:sp>
      <p:pic>
        <p:nvPicPr>
          <p:cNvPr id="7" name="Picture 2" descr="C:\Users\Janka\Desktop\stiahnuť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7974" y="3099594"/>
            <a:ext cx="4035475" cy="3065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How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do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we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get to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nearest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...,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please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  <a:p>
            <a:r>
              <a:rPr lang="sk-SK" sz="4400" dirty="0" smtClean="0"/>
              <a:t>Ako sa dostaneme do najbližšej/najbližšieho..., prosím?</a:t>
            </a:r>
            <a:endParaRPr lang="sk-SK" sz="4400" dirty="0"/>
          </a:p>
        </p:txBody>
      </p:sp>
      <p:pic>
        <p:nvPicPr>
          <p:cNvPr id="7" name="Picture 2" descr="C:\Users\Janka\Desktop\789517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554742"/>
            <a:ext cx="2836168" cy="1888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It‘s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on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side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Je to na druhej strane...</a:t>
            </a:r>
            <a:endParaRPr lang="sk-SK" sz="4400" dirty="0"/>
          </a:p>
        </p:txBody>
      </p:sp>
      <p:pic>
        <p:nvPicPr>
          <p:cNvPr id="5" name="Picture 2" descr="C:\Users\Janka\Desktop\on-the-other-side-o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2585" y="3573016"/>
            <a:ext cx="3233490" cy="2422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Turn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right</a:t>
            </a:r>
            <a:endParaRPr lang="sk-SK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k-SK" sz="4400" dirty="0" smtClean="0"/>
              <a:t>Zabočte doprava</a:t>
            </a:r>
          </a:p>
          <a:p>
            <a:endParaRPr lang="sk-SK" sz="4400" dirty="0" smtClean="0"/>
          </a:p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Turn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right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at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Zabočte doprava na/pri...</a:t>
            </a:r>
            <a:endParaRPr lang="sk-SK" sz="4400" dirty="0"/>
          </a:p>
        </p:txBody>
      </p:sp>
      <p:pic>
        <p:nvPicPr>
          <p:cNvPr id="6" name="Picture 2" descr="C:\Users\Janka\Desktop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172819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till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you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come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to...</a:t>
            </a:r>
          </a:p>
          <a:p>
            <a:r>
              <a:rPr lang="sk-SK" sz="4400" dirty="0" smtClean="0"/>
              <a:t>...až kým neprídeš k...</a:t>
            </a:r>
            <a:endParaRPr lang="sk-SK" sz="4400" dirty="0"/>
          </a:p>
        </p:txBody>
      </p:sp>
      <p:pic>
        <p:nvPicPr>
          <p:cNvPr id="7" name="Picture 2" descr="C:\Users\Janka\Desktop\danish-legal-right-turn-red-vide-youtu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356992"/>
            <a:ext cx="3334682" cy="2201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Go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straight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Choďte rovno...</a:t>
            </a:r>
          </a:p>
          <a:p>
            <a:endParaRPr lang="sk-SK" sz="4400" dirty="0" smtClean="0"/>
          </a:p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Go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straight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on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at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Choďte rovno pri...</a:t>
            </a:r>
            <a:endParaRPr lang="sk-SK" sz="4400" dirty="0"/>
          </a:p>
        </p:txBody>
      </p:sp>
      <p:pic>
        <p:nvPicPr>
          <p:cNvPr id="7" name="Picture 2" descr="C:\Users\Janka\Desktop\stiahnuť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1876425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Over</a:t>
            </a:r>
          </a:p>
          <a:p>
            <a:r>
              <a:rPr lang="sk-SK" sz="4400" dirty="0" smtClean="0"/>
              <a:t>Cez</a:t>
            </a:r>
          </a:p>
          <a:p>
            <a:endParaRPr lang="sk-SK" sz="4400" dirty="0" smtClean="0"/>
          </a:p>
          <a:p>
            <a:r>
              <a:rPr lang="sk-SK" sz="4400" dirty="0" err="1" smtClean="0"/>
              <a:t>Napr</a:t>
            </a:r>
            <a:r>
              <a:rPr lang="sk-SK" sz="4400" dirty="0" smtClean="0"/>
              <a:t>: over </a:t>
            </a:r>
            <a:r>
              <a:rPr lang="sk-SK" sz="4400" dirty="0" err="1" smtClean="0"/>
              <a:t>the</a:t>
            </a:r>
            <a:r>
              <a:rPr lang="sk-SK" sz="4400" dirty="0" smtClean="0"/>
              <a:t> </a:t>
            </a:r>
            <a:r>
              <a:rPr lang="sk-SK" sz="4400" dirty="0" err="1" smtClean="0"/>
              <a:t>bridge</a:t>
            </a:r>
            <a:r>
              <a:rPr lang="sk-SK" sz="4400" dirty="0" smtClean="0"/>
              <a:t>/</a:t>
            </a:r>
            <a:r>
              <a:rPr lang="sk-SK" sz="4400" dirty="0" err="1" smtClean="0"/>
              <a:t>canal</a:t>
            </a:r>
            <a:r>
              <a:rPr lang="sk-SK" sz="4400" dirty="0" smtClean="0"/>
              <a:t>...</a:t>
            </a:r>
            <a:endParaRPr lang="sk-SK" sz="4400" dirty="0"/>
          </a:p>
        </p:txBody>
      </p:sp>
      <p:pic>
        <p:nvPicPr>
          <p:cNvPr id="6" name="Picture 2" descr="C:\Users\Janka\Desktop\stiahnuť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389140"/>
            <a:ext cx="3215630" cy="2356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You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can‘t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 miss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sk-SK" sz="4400" dirty="0" smtClean="0"/>
              <a:t>Nemôžete si to nevšimnúť.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7" name="Picture 2" descr="C:\Users\Jank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789040"/>
            <a:ext cx="2705100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It‘s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between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...and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Je to medzi...a...</a:t>
            </a:r>
            <a:endParaRPr lang="sk-SK" sz="4400" dirty="0"/>
          </a:p>
        </p:txBody>
      </p:sp>
      <p:pic>
        <p:nvPicPr>
          <p:cNvPr id="6" name="Picture 2" descr="C:\Users\Janka\Desktop\betweentre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046" y="4077072"/>
            <a:ext cx="2019653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going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in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wrong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direction</a:t>
            </a:r>
            <a:endParaRPr lang="sk-SK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k-SK" sz="4400" dirty="0" smtClean="0"/>
              <a:t>ísť zlým smerom</a:t>
            </a:r>
            <a:endParaRPr lang="sk-SK" sz="4400" dirty="0"/>
          </a:p>
        </p:txBody>
      </p:sp>
      <p:pic>
        <p:nvPicPr>
          <p:cNvPr id="6" name="Picture 2" descr="C:\Users\Janka\Desktop\wrong-w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3" y="4024287"/>
            <a:ext cx="2432075" cy="2432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Is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there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a...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near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here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  <a:p>
            <a:r>
              <a:rPr lang="sk-SK" sz="4400" dirty="0" smtClean="0"/>
              <a:t>Je tu/Nachádza sa tu niekde blízko...?</a:t>
            </a:r>
          </a:p>
          <a:p>
            <a:endParaRPr lang="sk-SK" sz="4400" dirty="0"/>
          </a:p>
        </p:txBody>
      </p:sp>
      <p:sp>
        <p:nvSpPr>
          <p:cNvPr id="8194" name="AutoShape 2" descr="Súvisiaci obráz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7" name="Picture 2" descr="C:\Users\Janka\Desktop\b2d4468ba76c092b9191f83a92ea242f_download-this-image-as-get-along-clipart_600-54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221657"/>
            <a:ext cx="2455719" cy="2234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Zopár poznámok k frázam súvisiacim s orientáciou: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Po fráze </a:t>
            </a:r>
            <a:r>
              <a:rPr lang="sk-SK" sz="4000" dirty="0" err="1" smtClean="0">
                <a:solidFill>
                  <a:schemeClr val="bg2">
                    <a:lumMod val="50000"/>
                  </a:schemeClr>
                </a:solidFill>
              </a:rPr>
              <a:t>There</a:t>
            </a:r>
            <a:r>
              <a:rPr lang="sk-SK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000" dirty="0" err="1" smtClean="0">
                <a:solidFill>
                  <a:schemeClr val="bg2">
                    <a:lumMod val="50000"/>
                  </a:schemeClr>
                </a:solidFill>
              </a:rPr>
              <a:t>is</a:t>
            </a:r>
            <a:r>
              <a:rPr lang="sk-SK" sz="40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sk-SK" sz="4000" dirty="0" err="1" smtClean="0">
                <a:solidFill>
                  <a:schemeClr val="bg2">
                    <a:lumMod val="50000"/>
                  </a:schemeClr>
                </a:solidFill>
              </a:rPr>
              <a:t>There</a:t>
            </a:r>
            <a:r>
              <a:rPr lang="sk-SK" sz="4000" dirty="0" smtClean="0">
                <a:solidFill>
                  <a:schemeClr val="bg2">
                    <a:lumMod val="50000"/>
                  </a:schemeClr>
                </a:solidFill>
              </a:rPr>
              <a:t> are... </a:t>
            </a:r>
            <a:r>
              <a:rPr lang="sk-SK" sz="4000" dirty="0" smtClean="0"/>
              <a:t>používame člen </a:t>
            </a:r>
            <a:r>
              <a:rPr lang="sk-SK" sz="4000" u="sng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  <a:p>
            <a:r>
              <a:rPr lang="sk-SK" sz="4000" dirty="0" smtClean="0"/>
              <a:t>(</a:t>
            </a:r>
            <a:r>
              <a:rPr lang="sk-SK" sz="4000" i="1" dirty="0" err="1" smtClean="0"/>
              <a:t>Is</a:t>
            </a:r>
            <a:r>
              <a:rPr lang="sk-SK" sz="4000" i="1" dirty="0" smtClean="0"/>
              <a:t> </a:t>
            </a:r>
            <a:r>
              <a:rPr lang="sk-SK" sz="4000" i="1" dirty="0" err="1" smtClean="0"/>
              <a:t>there</a:t>
            </a:r>
            <a:r>
              <a:rPr lang="sk-SK" sz="4000" i="1" dirty="0" smtClean="0"/>
              <a:t> </a:t>
            </a:r>
            <a:r>
              <a:rPr lang="sk-SK" sz="4000" i="1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sk-SK" sz="4000" i="1" dirty="0" smtClean="0"/>
              <a:t> bank </a:t>
            </a:r>
            <a:r>
              <a:rPr lang="sk-SK" sz="4000" i="1" dirty="0" err="1" smtClean="0"/>
              <a:t>near</a:t>
            </a:r>
            <a:r>
              <a:rPr lang="sk-SK" sz="4000" i="1" dirty="0" smtClean="0"/>
              <a:t> </a:t>
            </a:r>
            <a:r>
              <a:rPr lang="sk-SK" sz="4000" i="1" dirty="0" err="1" smtClean="0"/>
              <a:t>here</a:t>
            </a:r>
            <a:r>
              <a:rPr lang="sk-SK" sz="4000" i="1" dirty="0" smtClean="0"/>
              <a:t>?)</a:t>
            </a:r>
            <a:endParaRPr lang="sk-SK" sz="4000" i="1" dirty="0"/>
          </a:p>
        </p:txBody>
      </p:sp>
      <p:pic>
        <p:nvPicPr>
          <p:cNvPr id="6" name="Picture 2" descr="C:\Users\Janka\Desktop\stiahnuť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670162"/>
            <a:ext cx="3555479" cy="23660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Keď hovoríme o nejakej budove 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prvýkrát</a:t>
            </a:r>
            <a:r>
              <a:rPr lang="sk-SK" sz="4400" dirty="0" smtClean="0"/>
              <a:t>, používame člen 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a, </a:t>
            </a:r>
            <a:r>
              <a:rPr lang="sk-SK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keď druhýkrát člen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endParaRPr lang="sk-SK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supermarket on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corner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past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35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supermarket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till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come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k-SK" sz="3500" i="1" dirty="0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sk-SK" sz="3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roundabout</a:t>
            </a:r>
            <a:r>
              <a:rPr lang="sk-SK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s </a:t>
            </a:r>
            <a:r>
              <a:rPr lang="sk-SK" sz="3600" dirty="0" smtClean="0">
                <a:solidFill>
                  <a:schemeClr val="accent2">
                    <a:lumMod val="75000"/>
                  </a:schemeClr>
                </a:solidFill>
              </a:rPr>
              <a:t>radovými číslovkami </a:t>
            </a:r>
            <a:r>
              <a:rPr lang="sk-SK" sz="3600" dirty="0" smtClean="0"/>
              <a:t>používame člen </a:t>
            </a:r>
            <a:r>
              <a:rPr lang="sk-SK" sz="3600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endParaRPr lang="sk-SK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3600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sk-SK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first</a:t>
            </a:r>
            <a:r>
              <a:rPr lang="sk-SK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turning</a:t>
            </a:r>
            <a:endParaRPr lang="sk-SK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C:\Users\Janka\Desktop\stiahnuť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077596"/>
            <a:ext cx="3051423" cy="2030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s </a:t>
            </a:r>
            <a:r>
              <a:rPr lang="sk-SK" sz="4400" dirty="0" smtClean="0">
                <a:solidFill>
                  <a:schemeClr val="tx2">
                    <a:lumMod val="75000"/>
                  </a:schemeClr>
                </a:solidFill>
              </a:rPr>
              <a:t>3.stupňom prídavných mien </a:t>
            </a:r>
            <a:r>
              <a:rPr lang="sk-SK" sz="4400" dirty="0" smtClean="0"/>
              <a:t>používame člen </a:t>
            </a:r>
            <a:r>
              <a:rPr lang="sk-SK" sz="4400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endParaRPr lang="sk-SK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sz="4400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tx2">
                    <a:lumMod val="75000"/>
                  </a:schemeClr>
                </a:solidFill>
              </a:rPr>
              <a:t>nearest</a:t>
            </a:r>
            <a:r>
              <a:rPr lang="sk-SK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 </a:t>
            </a:r>
            <a:r>
              <a:rPr lang="sk-SK" sz="4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office</a:t>
            </a:r>
            <a:endParaRPr lang="sk-SK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C:\Users\Jank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77072"/>
            <a:ext cx="4529114" cy="25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Keď je niečo </a:t>
            </a:r>
            <a:r>
              <a:rPr lang="sk-SK" sz="4000" dirty="0" smtClean="0">
                <a:solidFill>
                  <a:schemeClr val="tx2">
                    <a:lumMod val="75000"/>
                  </a:schemeClr>
                </a:solidFill>
              </a:rPr>
              <a:t>jediné svojho druhu alebo jediné v meste</a:t>
            </a:r>
          </a:p>
          <a:p>
            <a:endParaRPr lang="sk-SK" sz="4000" dirty="0" smtClean="0"/>
          </a:p>
          <a:p>
            <a:r>
              <a:rPr lang="sk-SK" sz="4000" dirty="0" err="1" smtClean="0"/>
              <a:t>the</a:t>
            </a:r>
            <a:r>
              <a:rPr lang="sk-SK" sz="4000" dirty="0" smtClean="0"/>
              <a:t> police </a:t>
            </a:r>
            <a:r>
              <a:rPr lang="sk-SK" sz="4000" dirty="0" err="1" smtClean="0"/>
              <a:t>station</a:t>
            </a:r>
            <a:r>
              <a:rPr lang="sk-SK" sz="4000" dirty="0" smtClean="0"/>
              <a:t>, </a:t>
            </a:r>
            <a:r>
              <a:rPr lang="sk-SK" sz="4000" dirty="0" err="1" smtClean="0"/>
              <a:t>the</a:t>
            </a:r>
            <a:r>
              <a:rPr lang="sk-SK" sz="4000" dirty="0" smtClean="0"/>
              <a:t> </a:t>
            </a:r>
            <a:r>
              <a:rPr lang="sk-SK" sz="4000" dirty="0" err="1" smtClean="0"/>
              <a:t>hospital</a:t>
            </a:r>
            <a:r>
              <a:rPr lang="sk-SK" sz="4000" dirty="0" smtClean="0"/>
              <a:t>, </a:t>
            </a:r>
            <a:r>
              <a:rPr lang="sk-SK" sz="4000" dirty="0" err="1" smtClean="0"/>
              <a:t>the</a:t>
            </a:r>
            <a:r>
              <a:rPr lang="sk-SK" sz="4000" dirty="0" smtClean="0"/>
              <a:t> </a:t>
            </a:r>
            <a:r>
              <a:rPr lang="sk-SK" sz="4000" dirty="0" err="1" smtClean="0"/>
              <a:t>Parliament</a:t>
            </a:r>
            <a:r>
              <a:rPr lang="sk-SK" sz="4000" dirty="0" smtClean="0"/>
              <a:t>...</a:t>
            </a:r>
            <a:endParaRPr lang="sk-SK" sz="4000" dirty="0"/>
          </a:p>
        </p:txBody>
      </p:sp>
      <p:pic>
        <p:nvPicPr>
          <p:cNvPr id="7" name="Picture 2" descr="C:\Users\Janka\Desktop\stiahnuť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869160"/>
            <a:ext cx="3067050" cy="1495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Go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along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here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sk-SK" sz="4400" dirty="0" smtClean="0"/>
              <a:t>Choďte tadiaľ/popri.</a:t>
            </a:r>
          </a:p>
          <a:p>
            <a:endParaRPr lang="sk-SK" dirty="0"/>
          </a:p>
        </p:txBody>
      </p:sp>
      <p:pic>
        <p:nvPicPr>
          <p:cNvPr id="6146" name="Picture 2" descr="Výsledok vyhľadávania obrázkov pre dopyt alo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260" y="3284984"/>
            <a:ext cx="2817064" cy="30853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There‘s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a ....</a:t>
            </a:r>
          </a:p>
          <a:p>
            <a:r>
              <a:rPr lang="sk-SK" sz="4400" dirty="0" smtClean="0"/>
              <a:t>Tam je...</a:t>
            </a:r>
            <a:endParaRPr lang="sk-SK" sz="4400" dirty="0"/>
          </a:p>
        </p:txBody>
      </p:sp>
      <p:pic>
        <p:nvPicPr>
          <p:cNvPr id="4098" name="Picture 2" descr="Výsledok vyhľadávania obrázkov pre dopyt there 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335206"/>
            <a:ext cx="3638922" cy="2143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On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right</a:t>
            </a:r>
            <a:endParaRPr lang="sk-SK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k-SK" sz="4400" dirty="0" smtClean="0"/>
              <a:t>napravo</a:t>
            </a:r>
            <a:endParaRPr lang="sk-SK" sz="4400" dirty="0"/>
          </a:p>
        </p:txBody>
      </p:sp>
      <p:pic>
        <p:nvPicPr>
          <p:cNvPr id="2050" name="Picture 2" descr="Výsledok vyhľadávania obrázkov pre dopyt on the r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708920"/>
            <a:ext cx="30480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Go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past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Choďte popri...</a:t>
            </a:r>
            <a:endParaRPr lang="sk-SK" sz="4400" dirty="0"/>
          </a:p>
        </p:txBody>
      </p:sp>
      <p:pic>
        <p:nvPicPr>
          <p:cNvPr id="5" name="Picture 2" descr="C:\Users\Janka\Desktop\orientacia-v-terene-bez-akychkolvek-22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645024"/>
            <a:ext cx="3105150" cy="270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Take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first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turning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Zabočte na 1. zákrute</a:t>
            </a:r>
          </a:p>
          <a:p>
            <a:endParaRPr lang="sk-SK" sz="4400" dirty="0"/>
          </a:p>
        </p:txBody>
      </p:sp>
      <p:pic>
        <p:nvPicPr>
          <p:cNvPr id="5" name="Picture 2" descr="C:\Users\Janka\Desktop\233_2011-09-10_1754_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73016"/>
            <a:ext cx="2114845" cy="2076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On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left</a:t>
            </a:r>
            <a:endParaRPr lang="sk-SK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k-SK" sz="4400" dirty="0" smtClean="0"/>
              <a:t>naľavo</a:t>
            </a:r>
            <a:endParaRPr lang="sk-SK" sz="4400" dirty="0"/>
          </a:p>
        </p:txBody>
      </p:sp>
      <p:pic>
        <p:nvPicPr>
          <p:cNvPr id="5" name="Picture 2" descr="C:\Users\Janka\Desktop\35263_grinning_brown_dog_holding_a_blank_wooden_arrow_sign_pointed_to_the_left_with_space_for_you_to_insert_your_text_on_the_arr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80928"/>
            <a:ext cx="3175000" cy="246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It‘s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on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k-SK" sz="4400" dirty="0" err="1" smtClean="0">
                <a:solidFill>
                  <a:schemeClr val="bg2">
                    <a:lumMod val="50000"/>
                  </a:schemeClr>
                </a:solidFill>
              </a:rPr>
              <a:t>corner</a:t>
            </a:r>
            <a:r>
              <a:rPr lang="sk-SK" sz="4400" dirty="0" smtClean="0">
                <a:solidFill>
                  <a:schemeClr val="bg2">
                    <a:lumMod val="50000"/>
                  </a:schemeClr>
                </a:solidFill>
              </a:rPr>
              <a:t>...</a:t>
            </a:r>
          </a:p>
          <a:p>
            <a:r>
              <a:rPr lang="sk-SK" sz="4400" dirty="0" smtClean="0"/>
              <a:t>Je to na rohu...</a:t>
            </a:r>
            <a:endParaRPr lang="sk-SK" sz="4400" dirty="0"/>
          </a:p>
        </p:txBody>
      </p:sp>
      <p:pic>
        <p:nvPicPr>
          <p:cNvPr id="4" name="Picture 2" descr="C:\Users\Janka\Desktop\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2679" y="3573016"/>
            <a:ext cx="3614395" cy="2707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309</Words>
  <Application>Microsoft Office PowerPoint</Application>
  <PresentationFormat>Prezentácia na obrazovke (4:3)</PresentationFormat>
  <Paragraphs>83</Paragraphs>
  <Slides>24</Slides>
  <Notes>24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5" baseType="lpstr">
      <vt:lpstr>Luxusný</vt:lpstr>
      <vt:lpstr>Orientácia v meste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Zopár poznámok k frázam súvisiacim s orientáciou:</vt:lpstr>
      <vt:lpstr>Snímka 21</vt:lpstr>
      <vt:lpstr>Snímka 22</vt:lpstr>
      <vt:lpstr>Snímka 23</vt:lpstr>
      <vt:lpstr>Snímka 24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Orientácia v meste</dc:title>
  <dc:creator>Janka</dc:creator>
  <cp:lastModifiedBy>Škola Sečovce Kom</cp:lastModifiedBy>
  <cp:revision>7</cp:revision>
  <dcterms:created xsi:type="dcterms:W3CDTF">2017-04-27T16:14:18Z</dcterms:created>
  <dcterms:modified xsi:type="dcterms:W3CDTF">2018-01-19T12:07:11Z</dcterms:modified>
</cp:coreProperties>
</file>