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3" r:id="rId2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05C95-E8C4-4DD3-80CA-684B362C2F6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EE007-D7D0-467E-9DD2-42850AA94D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7DA85-BA5D-4AFF-ACD6-330777189A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F4950-4100-4A50-87C2-C30851DA4D4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DD9B8-400E-4BD8-996F-450E8A092BB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03373-EF80-4602-8EFF-09B9039984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5418A-1532-4B5B-A93D-DD0C20BA2A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4CD9-84C1-47F5-B97F-BE6DBC64E9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FFE5-6AE2-4E35-AAD7-B621137900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11D41-C4C3-46D8-8A8E-44CD9DD2BD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665C4-B48A-4457-A1C3-FB612741A00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6AADA39D-1798-47C1-AD1F-D06DA08E3E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nzem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080421_den_ze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2555875" y="1431925"/>
            <a:ext cx="51847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9600" b="0"/>
              <a:t>DEŇ  ZEME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idx="1"/>
          </p:nvPr>
        </p:nvSpPr>
        <p:spPr>
          <a:xfrm>
            <a:off x="539750" y="765175"/>
            <a:ext cx="8229600" cy="5472113"/>
          </a:xfrm>
        </p:spPr>
        <p:txBody>
          <a:bodyPr/>
          <a:lstStyle/>
          <a:p>
            <a:pPr eaLnBrk="1" hangingPunct="1"/>
            <a:r>
              <a:rPr lang="sk-SK" smtClean="0"/>
              <a:t>Uprednostňujme sprchovanie pred kúpaním, ušetríme až 2/3 vody.</a:t>
            </a:r>
          </a:p>
          <a:p>
            <a:pPr eaLnBrk="1" hangingPunct="1"/>
            <a:r>
              <a:rPr lang="sk-SK" smtClean="0"/>
              <a:t>Na sprchovanie používajme úsporné hlavice, ušetríme až 30% teplej vody.</a:t>
            </a:r>
          </a:p>
          <a:p>
            <a:pPr eaLnBrk="1" hangingPunct="1"/>
            <a:r>
              <a:rPr lang="sk-SK" smtClean="0"/>
              <a:t>Namontujme si pákové batérie, predídeme tým zbytočnému púšťaniu vody pre nastavenie tej správnej teploty. </a:t>
            </a:r>
          </a:p>
          <a:p>
            <a:pPr eaLnBrk="1" hangingPunct="1"/>
            <a:r>
              <a:rPr lang="sk-SK" smtClean="0"/>
              <a:t>Šetrime vodu pri splachovaní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/>
            <a:r>
              <a:rPr lang="sk-SK" smtClean="0"/>
              <a:t>Nepoužívajme agresívne čistiace prostriedky napr. s obsahom chlóru. Väčšinou stačí aj octová voda, roztok kryštalickej sódy, soľ, citrónová šťava či prírodné mydlo, ktoré sú zaručeným, takmer univerzálnym ekologickým čistiacim prostriedkom.</a:t>
            </a:r>
          </a:p>
          <a:p>
            <a:pPr eaLnBrk="1" hangingPunct="1"/>
            <a:r>
              <a:rPr lang="sk-SK" smtClean="0"/>
              <a:t>Pri kúpe pracích prostriedkov uprednostnime tie, ktoré neobsahujú fosfor.</a:t>
            </a:r>
          </a:p>
          <a:p>
            <a:pPr eaLnBrk="1" hangingPunct="1"/>
            <a:r>
              <a:rPr lang="sk-SK" smtClean="0"/>
              <a:t>Obmedzme používanie avivážnych prostriedkov.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sk-SK" smtClean="0"/>
              <a:t>Premýšľajme už pred nákupom, koľko odpadu následne vznikne z nášho nákupu.</a:t>
            </a:r>
          </a:p>
          <a:p>
            <a:pPr eaLnBrk="1" hangingPunct="1"/>
            <a:r>
              <a:rPr lang="sk-SK" smtClean="0"/>
              <a:t>Pri nákupoch odmietajme rozdávané plastové tašky, vrecúška a používajme radšej vlastnú trvácnu tašku.</a:t>
            </a:r>
          </a:p>
          <a:p>
            <a:pPr eaLnBrk="1" hangingPunct="1"/>
            <a:r>
              <a:rPr lang="sk-SK" smtClean="0"/>
              <a:t>Začnime kompostovať biologické odpady, ktoré vznikajú v našej domácnosti a záhrade. </a:t>
            </a:r>
            <a:r>
              <a:rPr lang="sk-SK" b="1" smtClean="0"/>
              <a:t>V žiadnom prípade ich nespaľujme.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/>
            <a:r>
              <a:rPr lang="sk-SK" smtClean="0"/>
              <a:t>Používajme nabíjateľné batérie (monočlánky), predídeme tak zbytočným nebezpečným odpadom (ťažké kovy). </a:t>
            </a:r>
          </a:p>
          <a:p>
            <a:pPr eaLnBrk="1" hangingPunct="1"/>
            <a:r>
              <a:rPr lang="sk-SK" smtClean="0"/>
              <a:t>Zapojme sa do systému triedenia odpadu zavedeného v obci, škole, zamestnaní... Vytriedené odpady ukladajme výlučne na miesta na to určené (určené nádoby, zberný dvor, obecné kompostovisko, kompostáreň...).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 eaLnBrk="1" hangingPunct="1"/>
            <a:r>
              <a:rPr lang="sk-SK" smtClean="0"/>
              <a:t>Umiestnime chladničky a mrazničky ďalej od sporáku a tepelných zariadení, na chladnejšie miesta. Každý stupeň nad    20 °C zvyšuje spotrebu asi o 4-6%. Pravidelne odmrazujme – 1 cm námrazy zvyšuje spotrebu až o 75% ! Zadnú stenu, kam sa usádza prach pravidelne čistime, pretože prach usadený na mriežke pre ochladzovanie zhoršuje tepelný spád (výmenu tepla medzi mriežkou a ovzduším). Pri znečistenej mriežke sa zvyšuje spotreba energie a chladnička sa zbytočne prehrieva.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sk-SK" smtClean="0"/>
              <a:t>Pri kúpe nových elektrospotrebičov si pozorne všímajme štítok s informáciami, do ktorej kvalitatívnej skupiny je spotrebič zaradený. Výrobky najlepšej kvality s najnižšou spotrebou energie sú označené písmenom A. </a:t>
            </a:r>
          </a:p>
          <a:p>
            <a:pPr eaLnBrk="1" hangingPunct="1"/>
            <a:r>
              <a:rPr lang="sk-SK" smtClean="0"/>
              <a:t>Nenechávajme v sieti nabíjačku na mobil či fotoaparát, pokiaľ sa nenabíjajú. Nabíjačky ponechané v zásuvke spotrebujú až 10 krát viac energie ako je treba pri nabíjaní.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sk-SK" smtClean="0"/>
              <a:t>Nenechávajme spotrebiče v polohe STAND BY, pretože takto nie sú vypnuté, dochádza k skrytému odberu, ročne to môže byť až 500kWh. </a:t>
            </a:r>
          </a:p>
          <a:p>
            <a:pPr eaLnBrk="1" hangingPunct="1"/>
            <a:r>
              <a:rPr lang="sk-SK" smtClean="0"/>
              <a:t>Neprekurujme, dodržiavajme doporučené teploty v izbách (obývacia izba 20-22 °C, spálňa 18 °C), každý stupeň naviac znamená zvýšenie spotreby energie o 6%. Používajme termoregulačné ventily na radiátoroch, sú jednoduchou možnosťou úspory asi 10-15% energie.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sk-SK" smtClean="0"/>
              <a:t>Staré okná vymeňme za nové, s kvalitným zasklením. Únik tepla cez okno pri trojitom skle predstavuje len 8%, zatiaľ čo pri jednoduchom okne až 30 %. </a:t>
            </a:r>
          </a:p>
          <a:p>
            <a:pPr eaLnBrk="1" hangingPunct="1"/>
            <a:r>
              <a:rPr lang="sk-SK" smtClean="0"/>
              <a:t>Ak ich nemôžme vymeniť, utesnime ich. Netesnosti v oknách a dverách znížia teplotu o 2 stupne a zvyšujú vykurovacie náklady o 6-10%.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sk-SK" smtClean="0"/>
              <a:t>Používajme úsporné žiarovky tam, kde sa svieti dlhodobo. Nová generácia týchto žiaroviek má životnosť až 15 000 hod, čo je 15-násobok životnosti obyčajnej žiarovky. Spotreba úsporných žiaroviek je až o 80% menšia, preto sa ich vysoká cena rýchlo vráti.</a:t>
            </a:r>
          </a:p>
          <a:p>
            <a:pPr eaLnBrk="1" hangingPunct="1"/>
            <a:r>
              <a:rPr lang="sk-SK" smtClean="0"/>
              <a:t> Pre priestory, kde sa svieti len krátkodobo sú vhodnejšie obyčajné žiarovky.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sk-SK" smtClean="0"/>
              <a:t>Pri varení používajme pokrievky (úspora 150 - 300%) ; tlakové hrnce ušetria až 50% energie. Používajme riad s rovnakým priemerom dna ako je priemer platničky , ak je hrniec menší a rozdiel je napr. 3 cm, strata energie je až 30%. </a:t>
            </a:r>
          </a:p>
          <a:p>
            <a:pPr eaLnBrk="1" hangingPunct="1"/>
            <a:r>
              <a:rPr lang="sk-SK" smtClean="0"/>
              <a:t>Vyhnime sa častému a dlhšiemu používaniu mikrovlniek. Už pri dvoch porciách spotrebujú viac energie ako sporák.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871662"/>
          </a:xfrm>
        </p:spPr>
        <p:txBody>
          <a:bodyPr/>
          <a:lstStyle/>
          <a:p>
            <a:pPr eaLnBrk="1" hangingPunct="1"/>
            <a:r>
              <a:rPr lang="sk-SK" sz="4000" b="1" smtClean="0"/>
              <a:t>Deň Zeme</a:t>
            </a:r>
            <a:r>
              <a:rPr lang="sk-SK" sz="4000" smtClean="0"/>
              <a:t> </a:t>
            </a:r>
            <a:r>
              <a:rPr lang="sk-SK" sz="4000" u="sng" smtClean="0"/>
              <a:t>je deň venovaný Zemi</a:t>
            </a:r>
            <a:r>
              <a:rPr lang="sk-SK" sz="4000" smtClean="0"/>
              <a:t>, ktorý sa každoročne koná           </a:t>
            </a:r>
            <a:r>
              <a:rPr lang="sk-SK" sz="4000" b="1" smtClean="0"/>
              <a:t>22. apríla.</a:t>
            </a:r>
            <a:r>
              <a:rPr lang="sk-SK" sz="4000" smtClean="0"/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pPr eaLnBrk="1" hangingPunct="1"/>
            <a:r>
              <a:rPr lang="sk-SK" smtClean="0"/>
              <a:t>Ide o </a:t>
            </a:r>
            <a:r>
              <a:rPr lang="sk-SK" u="sng" smtClean="0"/>
              <a:t>ekologicky motivovaný sviatok</a:t>
            </a:r>
            <a:r>
              <a:rPr lang="sk-SK" smtClean="0"/>
              <a:t>, ktorý </a:t>
            </a:r>
            <a:r>
              <a:rPr lang="sk-SK" sz="3600" b="1" u="sng" smtClean="0"/>
              <a:t>upozorňuje ľudí na dopady ničenia životného prostredia.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sk-SK" smtClean="0"/>
              <a:t>Snažme sa chodiť čo najviac pešo alebo na bicykli, pomôžeme nielen svojmu zdraviu. Ak už sa do cieľa nemôžme dostať pešo alebo bicyklom, využívajme hromadnú dopravu. Najbezpečnejšia a k prírode najšetrnejšia je vlaková doprava. Skúsme ju uprednostňovať pred autobusmi a pomôcť tak k jej zachovaniu. Pri jazde autom sa ho snažme plne využiť – jazdime viacerí.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400" smtClean="0"/>
              <a:t>Zdroje: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smtClean="0">
                <a:hlinkClick r:id="rId2"/>
              </a:rPr>
              <a:t>http://www.denzeme.eu</a:t>
            </a:r>
            <a:endParaRPr lang="sk-SK" dirty="0" smtClean="0"/>
          </a:p>
          <a:p>
            <a:pPr eaLnBrk="1" hangingPunct="1"/>
            <a:r>
              <a:rPr lang="sk-SK" dirty="0" smtClean="0"/>
              <a:t>http://www.bukovcana.sk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/>
          <a:lstStyle/>
          <a:p>
            <a:pPr eaLnBrk="1" hangingPunct="1"/>
            <a:r>
              <a:rPr lang="sk-SK" smtClean="0"/>
              <a:t>História Dňa Zeme sa začala písať v roku 1970 v USA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sk-SK" u="sng" smtClean="0"/>
              <a:t>s cieľom podporiť environmentálne hnutie.</a:t>
            </a:r>
          </a:p>
          <a:p>
            <a:pPr eaLnBrk="1" hangingPunct="1"/>
            <a:r>
              <a:rPr lang="sk-SK" b="1" smtClean="0"/>
              <a:t>Prvý Deň Zeme</a:t>
            </a:r>
            <a:r>
              <a:rPr lang="sk-SK" smtClean="0"/>
              <a:t> bol úspešný                     a v Spojených štátoch viedol okrem iného aj k založeniu Americkej agentúry pre ochranu životného prostredia a k prijatiu Zákona o čistote ovzdušia, Zákona o čistote vody a Zákona o ohrozených druhoch.</a:t>
            </a:r>
            <a:br>
              <a:rPr lang="sk-SK" smtClean="0"/>
            </a:br>
            <a:r>
              <a:rPr lang="sk-SK" smtClean="0"/>
              <a:t/>
            </a:r>
            <a:br>
              <a:rPr lang="sk-SK" smtClean="0"/>
            </a:br>
            <a:r>
              <a:rPr lang="sk-SK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Vieš, že...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 nasledujúcich rokoch sa iniciatíva Dňa Zeme postupne rozšírila aj do zahraničia.</a:t>
            </a:r>
          </a:p>
          <a:p>
            <a:pPr eaLnBrk="1" hangingPunct="1"/>
            <a:r>
              <a:rPr lang="sk-SK" smtClean="0"/>
              <a:t>Na celom svete sa podarilo zmobilizovať asi 200 miliónov ľudí z 141 krajín. </a:t>
            </a:r>
          </a:p>
          <a:p>
            <a:pPr eaLnBrk="1" hangingPunct="1"/>
            <a:r>
              <a:rPr lang="sk-SK" smtClean="0"/>
              <a:t>Akcia viedla k naštartovaniu iniciatív zameraných prioritne na recykláciu.</a:t>
            </a:r>
            <a:br>
              <a:rPr lang="sk-SK" smtClean="0"/>
            </a:br>
            <a:r>
              <a:rPr lang="sk-SK" smtClean="0"/>
              <a:t/>
            </a:r>
            <a:br>
              <a:rPr lang="sk-SK" smtClean="0"/>
            </a:br>
            <a:r>
              <a:rPr lang="sk-SK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smtClean="0"/>
              <a:t>Miléniový Deň Zeme v roku 2000 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u="sng" smtClean="0"/>
              <a:t>bol tematicky zameraný na globálne otepľovanie a čistú energiu.</a:t>
            </a:r>
          </a:p>
          <a:p>
            <a:pPr eaLnBrk="1" hangingPunct="1"/>
            <a:r>
              <a:rPr lang="sk-SK" smtClean="0"/>
              <a:t>Svoje akcie počas neho usporiadalo 5000 environmentálnych skupín z rekordných 184 krajín sveta.</a:t>
            </a:r>
            <a:br>
              <a:rPr lang="sk-SK" smtClean="0"/>
            </a:br>
            <a:r>
              <a:rPr lang="sk-SK" smtClean="0"/>
              <a:t/>
            </a:r>
            <a:br>
              <a:rPr lang="sk-SK" smtClean="0"/>
            </a:br>
            <a:endParaRPr lang="sk-SK" smtClean="0"/>
          </a:p>
        </p:txBody>
      </p:sp>
      <p:pic>
        <p:nvPicPr>
          <p:cNvPr id="6148" name="Picture 7" descr="23235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933825"/>
            <a:ext cx="4751388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2217738"/>
          </a:xfrm>
        </p:spPr>
        <p:txBody>
          <a:bodyPr/>
          <a:lstStyle/>
          <a:p>
            <a:pPr eaLnBrk="1" hangingPunct="1"/>
            <a:r>
              <a:rPr lang="sk-SK" sz="4000" smtClean="0"/>
              <a:t>Dnes oslavuje Deň Zeme viac ako miliarda ľudí v 175 krajinách sveta. </a:t>
            </a:r>
            <a:br>
              <a:rPr lang="sk-SK" sz="4000" smtClean="0"/>
            </a:br>
            <a:r>
              <a:rPr lang="sk-SK" sz="4000" smtClean="0"/>
              <a:t/>
            </a:r>
            <a:br>
              <a:rPr lang="sk-SK" sz="4000" smtClean="0"/>
            </a:br>
            <a:endParaRPr lang="sk-SK" sz="4000" smtClean="0"/>
          </a:p>
        </p:txBody>
      </p:sp>
      <p:pic>
        <p:nvPicPr>
          <p:cNvPr id="7171" name="Picture 7" descr="ANd9GcTVSkxNGAUTl6XFU0B_xSpu-LuwUaF1DF7oUIMGGinXIImt6WPG8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276475"/>
            <a:ext cx="42481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Pamätajte!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u="sng" smtClean="0"/>
              <a:t>22.apríl je Dňom Zeme.</a:t>
            </a:r>
          </a:p>
          <a:p>
            <a:pPr eaLnBrk="1" hangingPunct="1"/>
            <a:r>
              <a:rPr lang="sk-SK" smtClean="0"/>
              <a:t>Tento deň môže každý z nás prispieť        k uchovaniu jej jedinečnosti pre budúce generácie.</a:t>
            </a:r>
          </a:p>
          <a:p>
            <a:pPr eaLnBrk="1" hangingPunct="1"/>
            <a:r>
              <a:rPr lang="sk-SK" smtClean="0"/>
              <a:t>Tento deň by sme sa mali odhodlať urobiť pre našu Modrú Planétu niečo pekné, užitočné a prospešné.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Pripojte sa aj vy do akcie: 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sk-SK" smtClean="0"/>
              <a:t>"Vyčistime si Slovensko" a ukážte, že stav životného prostredia v čistota prírody Vám nie sú ľahostajné!</a:t>
            </a:r>
          </a:p>
        </p:txBody>
      </p:sp>
      <p:pic>
        <p:nvPicPr>
          <p:cNvPr id="9220" name="Picture 7" descr="zem_srd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933825"/>
            <a:ext cx="4464050" cy="258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944687"/>
          </a:xfrm>
        </p:spPr>
        <p:txBody>
          <a:bodyPr/>
          <a:lstStyle/>
          <a:p>
            <a:pPr eaLnBrk="1" hangingPunct="1"/>
            <a:r>
              <a:rPr lang="sk-SK" sz="4000" b="1" smtClean="0"/>
              <a:t>Niekoľko tipov aby bol Deň Zeme každý deň: </a:t>
            </a:r>
            <a:br>
              <a:rPr lang="sk-SK" sz="4000" b="1" smtClean="0"/>
            </a:br>
            <a:endParaRPr lang="sk-SK" sz="4000" b="1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997200"/>
            <a:ext cx="8229600" cy="3128963"/>
          </a:xfrm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904</Words>
  <Application>Microsoft Office PowerPoint</Application>
  <PresentationFormat>Prezentácia na obrazovke (4:3)</PresentationFormat>
  <Paragraphs>48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4" baseType="lpstr">
      <vt:lpstr>Arial</vt:lpstr>
      <vt:lpstr>Calibri</vt:lpstr>
      <vt:lpstr>Predvolený návrh</vt:lpstr>
      <vt:lpstr>Snímka 1</vt:lpstr>
      <vt:lpstr>Deň Zeme je deň venovaný Zemi, ktorý sa každoročne koná           22. apríla. </vt:lpstr>
      <vt:lpstr>História Dňa Zeme sa začala písať v roku 1970 v USA </vt:lpstr>
      <vt:lpstr>Vieš, že...</vt:lpstr>
      <vt:lpstr>Miléniový Deň Zeme v roku 2000 </vt:lpstr>
      <vt:lpstr>Dnes oslavuje Deň Zeme viac ako miliarda ľudí v 175 krajinách sveta.   </vt:lpstr>
      <vt:lpstr>Pamätajte!</vt:lpstr>
      <vt:lpstr>Pripojte sa aj vy do akcie: </vt:lpstr>
      <vt:lpstr>Niekoľko tipov aby bol Deň Zeme každý deň:  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Skola</dc:creator>
  <cp:lastModifiedBy>ProBook 4510s</cp:lastModifiedBy>
  <cp:revision>3</cp:revision>
  <dcterms:created xsi:type="dcterms:W3CDTF">2013-04-16T07:44:56Z</dcterms:created>
  <dcterms:modified xsi:type="dcterms:W3CDTF">2020-04-22T05:46:11Z</dcterms:modified>
</cp:coreProperties>
</file>