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ĺžnik so šikmým zaobleným rohom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sk-SK" smtClean="0"/>
              <a:t>Kliknite sem a upravte štýl predlohy podnadpisov.</a:t>
            </a:r>
            <a:endParaRPr kumimoji="0" lang="en-US"/>
          </a:p>
        </p:txBody>
      </p:sp>
      <p:sp>
        <p:nvSpPr>
          <p:cNvPr id="10" name="Zástupný symbol dátumu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417D3E77-0FA8-4E4A-B279-436BAADF3796}" type="datetimeFigureOut">
              <a:rPr lang="sk-SK" smtClean="0"/>
              <a:pPr/>
              <a:t>22.04.2020</a:t>
            </a:fld>
            <a:endParaRPr lang="sk-SK"/>
          </a:p>
        </p:txBody>
      </p:sp>
      <p:sp>
        <p:nvSpPr>
          <p:cNvPr id="11" name="Zástupný symbol čísla snímky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C0DE5405-0BAA-4722-BCEC-559524A9923F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12" name="Zástupný symbol päty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17D3E77-0FA8-4E4A-B279-436BAADF3796}" type="datetimeFigureOut">
              <a:rPr lang="sk-SK" smtClean="0"/>
              <a:pPr/>
              <a:t>22.04.2020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0DE5405-0BAA-4722-BCEC-559524A9923F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17D3E77-0FA8-4E4A-B279-436BAADF3796}" type="datetimeFigureOut">
              <a:rPr lang="sk-SK" smtClean="0"/>
              <a:pPr/>
              <a:t>22.04.2020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0DE5405-0BAA-4722-BCEC-559524A9923F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ĺžnik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17D3E77-0FA8-4E4A-B279-436BAADF3796}" type="datetimeFigureOut">
              <a:rPr lang="sk-SK" smtClean="0"/>
              <a:pPr/>
              <a:t>22.04.2020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0DE5405-0BAA-4722-BCEC-559524A9923F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Hlavička sekci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ĺžnik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8" name="Zástupný symbol dátumu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417D3E77-0FA8-4E4A-B279-436BAADF3796}" type="datetimeFigureOut">
              <a:rPr lang="sk-SK" smtClean="0"/>
              <a:pPr/>
              <a:t>22.04.2020</a:t>
            </a:fld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C0DE5405-0BAA-4722-BCEC-559524A9923F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10" name="Zástupný symbol päty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sk-SK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17D3E77-0FA8-4E4A-B279-436BAADF3796}" type="datetimeFigureOut">
              <a:rPr lang="sk-SK" smtClean="0"/>
              <a:pPr/>
              <a:t>22.04.2020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C0DE5405-0BAA-4722-BCEC-559524A9923F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10" name="Obdĺžnik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ĺžnik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Obdĺžnik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5" name="Zástupný symbol obsahu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17D3E77-0FA8-4E4A-B279-436BAADF3796}" type="datetimeFigureOut">
              <a:rPr lang="sk-SK" smtClean="0"/>
              <a:pPr/>
              <a:t>22.04.2020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C0DE5405-0BAA-4722-BCEC-559524A9923F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17D3E77-0FA8-4E4A-B279-436BAADF3796}" type="datetimeFigureOut">
              <a:rPr lang="sk-SK" smtClean="0"/>
              <a:pPr/>
              <a:t>22.04.2020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0DE5405-0BAA-4722-BCEC-559524A9923F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7" name="Obdĺžnik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17D3E77-0FA8-4E4A-B279-436BAADF3796}" type="datetimeFigureOut">
              <a:rPr lang="sk-SK" smtClean="0"/>
              <a:pPr/>
              <a:t>22.04.2020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0DE5405-0BAA-4722-BCEC-559524A9923F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popiso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ĺžnik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9" name="Zástupný symbol dátumu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417D3E77-0FA8-4E4A-B279-436BAADF3796}" type="datetimeFigureOut">
              <a:rPr lang="sk-SK" smtClean="0"/>
              <a:pPr/>
              <a:t>22.04.2020</a:t>
            </a:fld>
            <a:endParaRPr lang="sk-SK"/>
          </a:p>
        </p:txBody>
      </p:sp>
      <p:sp>
        <p:nvSpPr>
          <p:cNvPr id="10" name="Zástupný symbol čísla snímky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C0DE5405-0BAA-4722-BCEC-559524A9923F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11" name="Zástupný symbol päty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sk-SK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13" name="Zástupný symbol obrázka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sk-SK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Ak chcete pridať obrázok, kliknite na ikonu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Zástupný symbol dátumu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417D3E77-0FA8-4E4A-B279-436BAADF3796}" type="datetimeFigureOut">
              <a:rPr lang="sk-SK" smtClean="0"/>
              <a:pPr/>
              <a:t>22.04.2020</a:t>
            </a:fld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C0DE5405-0BAA-4722-BCEC-559524A9923F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10" name="Zástupný symbol päty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ĺžnik so šikmým zaobleným rohom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sk-SK"/>
          </a:p>
        </p:txBody>
      </p:sp>
      <p:sp>
        <p:nvSpPr>
          <p:cNvPr id="14" name="Zástupný symbol dátumu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417D3E77-0FA8-4E4A-B279-436BAADF3796}" type="datetimeFigureOut">
              <a:rPr lang="sk-SK" smtClean="0"/>
              <a:pPr/>
              <a:t>22.04.2020</a:t>
            </a:fld>
            <a:endParaRPr lang="sk-SK"/>
          </a:p>
        </p:txBody>
      </p:sp>
      <p:sp>
        <p:nvSpPr>
          <p:cNvPr id="23" name="Zástupný symbol čísla snímky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C0DE5405-0BAA-4722-BCEC-559524A9923F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22" name="Zástupný symbol nadpisu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13" name="Zástupný symbol textu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  <a:p>
            <a:pPr lvl="1" eaLnBrk="1" latinLnBrk="0" hangingPunct="1"/>
            <a:r>
              <a:rPr kumimoji="0" lang="sk-SK" smtClean="0"/>
              <a:t>Druhá úroveň</a:t>
            </a:r>
          </a:p>
          <a:p>
            <a:pPr lvl="2" eaLnBrk="1" latinLnBrk="0" hangingPunct="1"/>
            <a:r>
              <a:rPr kumimoji="0" lang="sk-SK" smtClean="0"/>
              <a:t>Tretia úroveň</a:t>
            </a:r>
          </a:p>
          <a:p>
            <a:pPr lvl="3" eaLnBrk="1" latinLnBrk="0" hangingPunct="1"/>
            <a:r>
              <a:rPr kumimoji="0" lang="sk-SK" smtClean="0"/>
              <a:t>Štvrtá úroveň</a:t>
            </a:r>
          </a:p>
          <a:p>
            <a:pPr lvl="4" eaLnBrk="1" latinLnBrk="0" hangingPunct="1"/>
            <a:r>
              <a:rPr kumimoji="0" lang="sk-SK" smtClean="0"/>
              <a:t>Piata úroveň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 smtClean="0"/>
              <a:t>Plánovanie v domácnosti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k-SK" dirty="0" smtClean="0"/>
              <a:t> </a:t>
            </a:r>
            <a:endParaRPr lang="sk-SK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dirty="0" smtClean="0"/>
              <a:t>Plánovanie v domácnosti</a:t>
            </a:r>
            <a:endParaRPr lang="sk-SK" dirty="0"/>
          </a:p>
        </p:txBody>
      </p:sp>
      <p:sp>
        <p:nvSpPr>
          <p:cNvPr id="5" name="Zástupný symbol obsahu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Aby rodina bola v poriadku, treba sa o ňu denne starať.</a:t>
            </a:r>
          </a:p>
          <a:p>
            <a:r>
              <a:rPr lang="sk-SK" dirty="0" smtClean="0"/>
              <a:t>Je potrebné variť, nakupovať, upratovať, prať, žehliť, vykonať mnoho iných prác a tiež chodiť do práce</a:t>
            </a:r>
          </a:p>
          <a:p>
            <a:r>
              <a:rPr lang="sk-SK" dirty="0" smtClean="0"/>
              <a:t>Nie všetko musí zvládnuť mama a oco.</a:t>
            </a:r>
          </a:p>
          <a:p>
            <a:r>
              <a:rPr lang="sk-SK" dirty="0" smtClean="0"/>
              <a:t>Aj deti sa musia pričiniť, pomôcť, naučiť sa niečo nové, získať nové skúsenosti.</a:t>
            </a:r>
          </a:p>
          <a:p>
            <a:endParaRPr lang="sk-SK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dirty="0" smtClean="0"/>
              <a:t>Ako to zvládnuť?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PLÁNOVAŤ</a:t>
            </a:r>
          </a:p>
          <a:p>
            <a:r>
              <a:rPr lang="sk-SK" dirty="0" smtClean="0"/>
              <a:t>Plánovať financie v rodine</a:t>
            </a:r>
          </a:p>
          <a:p>
            <a:r>
              <a:rPr lang="sk-SK" dirty="0" smtClean="0"/>
              <a:t>Čas na domácnosť, prácu, oddych</a:t>
            </a:r>
          </a:p>
          <a:p>
            <a:r>
              <a:rPr lang="sk-SK" dirty="0" smtClean="0"/>
              <a:t>Nákupy</a:t>
            </a:r>
          </a:p>
          <a:p>
            <a:r>
              <a:rPr lang="sk-SK" dirty="0" smtClean="0"/>
              <a:t>Jedálny lístok</a:t>
            </a:r>
          </a:p>
          <a:p>
            <a:pPr>
              <a:buNone/>
            </a:pPr>
            <a:endParaRPr lang="sk-SK" dirty="0" smtClean="0"/>
          </a:p>
          <a:p>
            <a:r>
              <a:rPr lang="sk-SK" dirty="0" smtClean="0"/>
              <a:t>ORGANIZOVAŤ</a:t>
            </a:r>
          </a:p>
          <a:p>
            <a:pPr>
              <a:buNone/>
            </a:pPr>
            <a:endParaRPr lang="sk-SK" dirty="0" smtClean="0"/>
          </a:p>
          <a:p>
            <a:r>
              <a:rPr lang="sk-SK" dirty="0" smtClean="0"/>
              <a:t>PREMÝŠĽAŤ</a:t>
            </a:r>
            <a:endParaRPr lang="sk-SK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dirty="0" smtClean="0"/>
              <a:t>Úloha pre teba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1. Napíš 2 zoznamy domácich prác, s ktorými pomáhaš doma:</a:t>
            </a:r>
          </a:p>
          <a:p>
            <a:endParaRPr lang="sk-SK" dirty="0" smtClean="0"/>
          </a:p>
          <a:p>
            <a:r>
              <a:rPr lang="sk-SK" dirty="0" smtClean="0"/>
              <a:t>A) Pravidelne 	B) Občas</a:t>
            </a:r>
          </a:p>
          <a:p>
            <a:endParaRPr lang="sk-SK" dirty="0" smtClean="0"/>
          </a:p>
          <a:p>
            <a:r>
              <a:rPr lang="sk-SK" dirty="0" smtClean="0"/>
              <a:t>2. Vytvor </a:t>
            </a:r>
            <a:r>
              <a:rPr lang="sk-SK" dirty="0" err="1" smtClean="0"/>
              <a:t>osemsmerovku</a:t>
            </a:r>
            <a:r>
              <a:rPr lang="sk-SK" dirty="0" smtClean="0"/>
              <a:t>  10 x 10 okienok a použi pri tom slová z domácich prác</a:t>
            </a:r>
          </a:p>
          <a:p>
            <a:endParaRPr lang="sk-SK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dliatok">
  <a:themeElements>
    <a:clrScheme name="Odliatok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Odliatok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dlia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28</TotalTime>
  <Words>106</Words>
  <Application>Microsoft Office PowerPoint</Application>
  <PresentationFormat>Prezentácia na obrazovke (4:3)</PresentationFormat>
  <Paragraphs>23</Paragraphs>
  <Slides>4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4</vt:i4>
      </vt:variant>
    </vt:vector>
  </HeadingPairs>
  <TitlesOfParts>
    <vt:vector size="5" baseType="lpstr">
      <vt:lpstr>Odliatok</vt:lpstr>
      <vt:lpstr>Plánovanie v domácnosti</vt:lpstr>
      <vt:lpstr>Plánovanie v domácnosti</vt:lpstr>
      <vt:lpstr>Ako to zvládnuť?</vt:lpstr>
      <vt:lpstr>Úloha pre teba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Plánovanie v domácnosti</dc:title>
  <dc:creator>ASUS</dc:creator>
  <cp:lastModifiedBy>ProBook 4510s</cp:lastModifiedBy>
  <cp:revision>4</cp:revision>
  <dcterms:created xsi:type="dcterms:W3CDTF">2020-04-15T08:50:59Z</dcterms:created>
  <dcterms:modified xsi:type="dcterms:W3CDTF">2020-04-22T05:43:20Z</dcterms:modified>
</cp:coreProperties>
</file>