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661A3-5897-4CE1-983C-88F3F038BB37}" type="datetimeFigureOut">
              <a:rPr lang="sk-SK" smtClean="0"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0D98A-859E-4EA2-A056-277748397F8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milia\Desktop\jarne-kvety-pl-page-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12750"/>
            <a:ext cx="4557131" cy="6445250"/>
          </a:xfrm>
          <a:prstGeom prst="rect">
            <a:avLst/>
          </a:prstGeom>
          <a:noFill/>
        </p:spPr>
      </p:pic>
      <p:pic>
        <p:nvPicPr>
          <p:cNvPr id="3" name="Picture 2" descr="C:\Users\Emilia\Desktop\jarne-kvety-pl-page-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91721"/>
            <a:ext cx="4572000" cy="6466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Prezentácia na obrazovke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Emilia</dc:creator>
  <cp:lastModifiedBy>škola</cp:lastModifiedBy>
  <cp:revision>2</cp:revision>
  <dcterms:created xsi:type="dcterms:W3CDTF">2020-04-26T21:45:43Z</dcterms:created>
  <dcterms:modified xsi:type="dcterms:W3CDTF">2020-04-28T09:38:47Z</dcterms:modified>
</cp:coreProperties>
</file>