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61" y="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60128" cy="6012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1FD0-9330-4BAC-9896-F2F8EBAC5D70}" type="datetimeFigureOut">
              <a:rPr lang="sk-SK" smtClean="0"/>
              <a:pPr/>
              <a:t>28. 4. 2020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DD22-7776-4614-854F-FCF1636811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1FD0-9330-4BAC-9896-F2F8EBAC5D70}" type="datetimeFigureOut">
              <a:rPr lang="sk-SK" smtClean="0"/>
              <a:pPr/>
              <a:t>28. 4. 2020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DD22-7776-4614-854F-FCF1636811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1FD0-9330-4BAC-9896-F2F8EBAC5D70}" type="datetimeFigureOut">
              <a:rPr lang="sk-SK" smtClean="0"/>
              <a:pPr/>
              <a:t>28. 4. 2020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DD22-7776-4614-854F-FCF1636811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1FD0-9330-4BAC-9896-F2F8EBAC5D70}" type="datetimeFigureOut">
              <a:rPr lang="sk-SK" smtClean="0"/>
              <a:pPr/>
              <a:t>28. 4. 2020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DD22-7776-4614-854F-FCF1636811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1FD0-9330-4BAC-9896-F2F8EBAC5D70}" type="datetimeFigureOut">
              <a:rPr lang="sk-SK" smtClean="0"/>
              <a:pPr/>
              <a:t>28. 4. 2020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DD22-7776-4614-854F-FCF1636811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1FD0-9330-4BAC-9896-F2F8EBAC5D70}" type="datetimeFigureOut">
              <a:rPr lang="sk-SK" smtClean="0"/>
              <a:pPr/>
              <a:t>28. 4. 2020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DD22-7776-4614-854F-FCF1636811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1FD0-9330-4BAC-9896-F2F8EBAC5D70}" type="datetimeFigureOut">
              <a:rPr lang="sk-SK" smtClean="0"/>
              <a:pPr/>
              <a:t>28. 4. 2020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DD22-7776-4614-854F-FCF1636811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1FD0-9330-4BAC-9896-F2F8EBAC5D70}" type="datetimeFigureOut">
              <a:rPr lang="sk-SK" smtClean="0"/>
              <a:pPr/>
              <a:t>28. 4. 2020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DD22-7776-4614-854F-FCF1636811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1FD0-9330-4BAC-9896-F2F8EBAC5D70}" type="datetimeFigureOut">
              <a:rPr lang="sk-SK" smtClean="0"/>
              <a:pPr/>
              <a:t>28. 4. 2020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DD22-7776-4614-854F-FCF1636811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1FD0-9330-4BAC-9896-F2F8EBAC5D70}" type="datetimeFigureOut">
              <a:rPr lang="sk-SK" smtClean="0"/>
              <a:pPr/>
              <a:t>28. 4. 2020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DD22-7776-4614-854F-FCF1636811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1FD0-9330-4BAC-9896-F2F8EBAC5D70}" type="datetimeFigureOut">
              <a:rPr lang="sk-SK" smtClean="0"/>
              <a:pPr/>
              <a:t>28. 4. 2020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DD22-7776-4614-854F-FCF1636811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F1FD0-9330-4BAC-9896-F2F8EBAC5D70}" type="datetimeFigureOut">
              <a:rPr lang="sk-SK" smtClean="0"/>
              <a:pPr/>
              <a:t>28. 4. 2020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ADD22-7776-4614-854F-FCF16368111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milia\Desktop\Szorgalmi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469379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3968751" y="6203950"/>
            <a:ext cx="517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     Meno : ..........................................................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milia\Desktop\matematika-druhaci-mysky-page-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4572001" cy="6466278"/>
          </a:xfrm>
          <a:prstGeom prst="rect">
            <a:avLst/>
          </a:prstGeom>
          <a:noFill/>
        </p:spPr>
      </p:pic>
      <p:pic>
        <p:nvPicPr>
          <p:cNvPr id="3" name="Picture 2" descr="C:\Users\Emilia\Desktop\matematika-druhaci-mysky-page-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1675" y="-1"/>
            <a:ext cx="4632326" cy="65515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</Words>
  <Application>Microsoft Office PowerPoint</Application>
  <PresentationFormat>Prezentácia na obrazovke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3" baseType="lpstr">
      <vt:lpstr>Motív Office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Emilia</dc:creator>
  <cp:lastModifiedBy>škola</cp:lastModifiedBy>
  <cp:revision>3</cp:revision>
  <dcterms:created xsi:type="dcterms:W3CDTF">2020-04-26T22:28:16Z</dcterms:created>
  <dcterms:modified xsi:type="dcterms:W3CDTF">2020-04-28T15:38:04Z</dcterms:modified>
</cp:coreProperties>
</file>